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384" r:id="rId2"/>
    <p:sldId id="385" r:id="rId3"/>
    <p:sldId id="386" r:id="rId4"/>
    <p:sldId id="387" r:id="rId5"/>
    <p:sldId id="375" r:id="rId6"/>
    <p:sldId id="393" r:id="rId7"/>
    <p:sldId id="377" r:id="rId8"/>
    <p:sldId id="394" r:id="rId9"/>
    <p:sldId id="388" r:id="rId10"/>
    <p:sldId id="389" r:id="rId11"/>
    <p:sldId id="383" r:id="rId12"/>
    <p:sldId id="382" r:id="rId13"/>
    <p:sldId id="392" r:id="rId14"/>
    <p:sldId id="390" r:id="rId15"/>
    <p:sldId id="391" r:id="rId16"/>
    <p:sldId id="395" r:id="rId17"/>
    <p:sldId id="37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C960"/>
    <a:srgbClr val="556CCC"/>
    <a:srgbClr val="00728A"/>
    <a:srgbClr val="4F738B"/>
    <a:srgbClr val="2286A5"/>
    <a:srgbClr val="FF9933"/>
    <a:srgbClr val="FF6600"/>
    <a:srgbClr val="007B77"/>
    <a:srgbClr val="1B627A"/>
    <a:srgbClr val="00C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5" autoAdjust="0"/>
    <p:restoredTop sz="71263" autoAdjust="0"/>
  </p:normalViewPr>
  <p:slideViewPr>
    <p:cSldViewPr snapToGrid="0">
      <p:cViewPr varScale="1">
        <p:scale>
          <a:sx n="82" d="100"/>
          <a:sy n="82" d="100"/>
        </p:scale>
        <p:origin x="2172" y="7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Unicode MS" panose="020B0604020202020204" pitchFamily="34" charset="-122"/>
                <a:ea typeface="Arial Unicode MS" panose="020B0604020202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Unicode MS" panose="020B0604020202020204" pitchFamily="34" charset="-122"/>
                <a:ea typeface="Arial Unicode MS" panose="020B0604020202020204" pitchFamily="34" charset="-122"/>
              </a:defRPr>
            </a:lvl1pPr>
          </a:lstStyle>
          <a:p>
            <a:fld id="{59C9409E-ED0E-4D42-9DE3-B32D17D384BE}" type="datetimeFigureOut">
              <a:rPr lang="zh-CN" altLang="en-US" smtClean="0"/>
              <a:t>2022/12/8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Unicode MS" panose="020B0604020202020204" pitchFamily="34" charset="-122"/>
                <a:ea typeface="Arial Unicode MS" panose="020B0604020202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Unicode MS" panose="020B0604020202020204" pitchFamily="34" charset="-122"/>
                <a:ea typeface="Arial Unicode MS" panose="020B0604020202020204" pitchFamily="34" charset="-122"/>
              </a:defRPr>
            </a:lvl1pPr>
          </a:lstStyle>
          <a:p>
            <a:fld id="{6361B527-AAC8-4855-83BC-9F4B54478846}" type="slidenum">
              <a:rPr lang="zh-CN" altLang="en-US" smtClean="0"/>
              <a:t>‹#›</a:t>
            </a:fld>
            <a:endParaRPr lang="zh-CN" altLang="en-US" dirty="0"/>
          </a:p>
        </p:txBody>
      </p:sp>
    </p:spTree>
    <p:extLst>
      <p:ext uri="{BB962C8B-B14F-4D97-AF65-F5344CB8AC3E}">
        <p14:creationId xmlns:p14="http://schemas.microsoft.com/office/powerpoint/2010/main" val="3077349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1pPr>
    <a:lvl2pPr marL="4572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2pPr>
    <a:lvl3pPr marL="9144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3pPr>
    <a:lvl4pPr marL="13716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4pPr>
    <a:lvl5pPr marL="18288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a:t>
            </a:r>
            <a:r>
              <a:rPr lang="en-US" altLang="zh-CN" dirty="0"/>
              <a:t>22</a:t>
            </a:r>
            <a:r>
              <a:rPr lang="zh-CN" altLang="en-US" dirty="0"/>
              <a:t>届新人 吴永健，现在我来汇报一下入职半年的工作内容和学习成果</a:t>
            </a:r>
          </a:p>
        </p:txBody>
      </p:sp>
      <p:sp>
        <p:nvSpPr>
          <p:cNvPr id="4" name="灯片编号占位符 3"/>
          <p:cNvSpPr>
            <a:spLocks noGrp="1"/>
          </p:cNvSpPr>
          <p:nvPr>
            <p:ph type="sldNum" sz="quarter" idx="5"/>
          </p:nvPr>
        </p:nvSpPr>
        <p:spPr/>
        <p:txBody>
          <a:bodyPr/>
          <a:lstStyle/>
          <a:p>
            <a:fld id="{6361B527-AAC8-4855-83BC-9F4B54478846}" type="slidenum">
              <a:rPr lang="zh-CN" altLang="en-US" smtClean="0"/>
              <a:t>1</a:t>
            </a:fld>
            <a:endParaRPr lang="zh-CN" altLang="en-US" dirty="0"/>
          </a:p>
        </p:txBody>
      </p:sp>
    </p:spTree>
    <p:extLst>
      <p:ext uri="{BB962C8B-B14F-4D97-AF65-F5344CB8AC3E}">
        <p14:creationId xmlns:p14="http://schemas.microsoft.com/office/powerpoint/2010/main" val="2735346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但在这五个月的工作中 我也发现了自身的一些不足。</a:t>
            </a:r>
            <a:endParaRPr lang="en-US" altLang="zh-CN" dirty="0"/>
          </a:p>
          <a:p>
            <a:pPr marL="228600" indent="-228600">
              <a:buAutoNum type="arabicPeriod"/>
            </a:pPr>
            <a:r>
              <a:rPr lang="zh-CN" altLang="en-US" dirty="0"/>
              <a:t>人际交往不够主动， 刚进入公司的时候可能对陌生的人际关系感到胆怯。遇到问题困惑没有及时反馈。  及时反馈自己遇到的问题， 积极交流是解决问题最高效的方式。</a:t>
            </a:r>
            <a:endParaRPr lang="en-US" altLang="zh-CN" dirty="0"/>
          </a:p>
          <a:p>
            <a:pPr marL="228600" indent="-228600">
              <a:buAutoNum type="arabicPeriod"/>
            </a:pPr>
            <a:endParaRPr lang="en-US" altLang="zh-CN" dirty="0"/>
          </a:p>
          <a:p>
            <a:pPr marL="228600" indent="-228600">
              <a:buAutoNum type="arabicPeriod"/>
            </a:pPr>
            <a:r>
              <a:rPr lang="zh-CN" altLang="en-US" dirty="0"/>
              <a:t>对文档输出的重视程度不够， 我们的工作不能只顾自己埋头苦干， 更要输出有效可用的文档方便测试和</a:t>
            </a:r>
            <a:r>
              <a:rPr lang="en-US" altLang="zh-CN" dirty="0"/>
              <a:t>UI</a:t>
            </a:r>
            <a:r>
              <a:rPr lang="zh-CN" altLang="en-US" dirty="0"/>
              <a:t>。</a:t>
            </a:r>
            <a:endParaRPr lang="en-US" altLang="zh-CN" dirty="0"/>
          </a:p>
          <a:p>
            <a:pPr marL="228600" indent="-228600">
              <a:buAutoNum type="arabicPeriod"/>
            </a:pPr>
            <a:endParaRPr lang="en-US" altLang="zh-CN" dirty="0"/>
          </a:p>
          <a:p>
            <a:pPr marL="228600" indent="-228600">
              <a:buAutoNum type="arabicPeriod"/>
            </a:pPr>
            <a:r>
              <a:rPr lang="zh-CN" altLang="en-US" dirty="0"/>
              <a:t>第三点 作为职场的新人， 应该更加虚心的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13</a:t>
            </a:fld>
            <a:endParaRPr lang="zh-CN" altLang="en-US" dirty="0"/>
          </a:p>
        </p:txBody>
      </p:sp>
    </p:spTree>
    <p:extLst>
      <p:ext uri="{BB962C8B-B14F-4D97-AF65-F5344CB8AC3E}">
        <p14:creationId xmlns:p14="http://schemas.microsoft.com/office/powerpoint/2010/main" val="388846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在今后的工作中 逐步加深对云铠项目的各项功能和云铠架构的理解。 优先保证工作内容高质量的完成。</a:t>
            </a:r>
            <a:endParaRPr lang="en-US" altLang="zh-CN" dirty="0"/>
          </a:p>
          <a:p>
            <a:endParaRPr lang="en-US" altLang="zh-CN" dirty="0"/>
          </a:p>
          <a:p>
            <a:r>
              <a:rPr lang="zh-CN" altLang="en-US" dirty="0"/>
              <a:t>在空余时间 持续自我学习进步，继续学习补强开发工作可能需要使用的技术， 坚持日常的代码编写，始终保证代码可读规范。</a:t>
            </a:r>
            <a:endParaRPr lang="en-US" altLang="zh-CN" dirty="0"/>
          </a:p>
          <a:p>
            <a:endParaRPr lang="en-US" altLang="zh-CN" dirty="0"/>
          </a:p>
          <a:p>
            <a:r>
              <a:rPr lang="zh-CN" altLang="en-US" dirty="0"/>
              <a:t>做到对一个阶段的工作有一个总结反思。</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15</a:t>
            </a:fld>
            <a:endParaRPr lang="zh-CN" altLang="en-US" dirty="0"/>
          </a:p>
        </p:txBody>
      </p:sp>
    </p:spTree>
    <p:extLst>
      <p:ext uri="{BB962C8B-B14F-4D97-AF65-F5344CB8AC3E}">
        <p14:creationId xmlns:p14="http://schemas.microsoft.com/office/powerpoint/2010/main" val="323743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最后是我希望在未来半年的工作中达成的目标。</a:t>
            </a:r>
            <a:endParaRPr lang="en-US" altLang="zh-CN" dirty="0"/>
          </a:p>
          <a:p>
            <a:endParaRPr lang="en-US" altLang="zh-CN" dirty="0"/>
          </a:p>
          <a:p>
            <a:r>
              <a:rPr lang="zh-CN" altLang="en-US" dirty="0"/>
              <a:t>首先是在项目上我希望将云铠的所有功能和大致实现都有一个完整的认识。 并将至少一个功能模块的源码完整看一遍。</a:t>
            </a:r>
            <a:endParaRPr lang="en-US" altLang="zh-CN" dirty="0"/>
          </a:p>
          <a:p>
            <a:endParaRPr lang="en-US" altLang="zh-CN" dirty="0"/>
          </a:p>
          <a:p>
            <a:r>
              <a:rPr lang="zh-CN" altLang="en-US" dirty="0"/>
              <a:t>在能力上 努力学习各种可能使用的技术库， 争取成为能够帮助同事解决代码问题， 帮助项目实现需求问题的技术大牛。</a:t>
            </a:r>
            <a:endParaRPr lang="en-US" altLang="zh-CN" dirty="0"/>
          </a:p>
          <a:p>
            <a:endParaRPr lang="en-US" altLang="zh-CN" dirty="0"/>
          </a:p>
          <a:p>
            <a:r>
              <a:rPr lang="zh-CN" altLang="en-US" dirty="0"/>
              <a:t>最后在上生活上保持乐观开朗的情绪， 热爱生活， 快乐工作。</a:t>
            </a:r>
          </a:p>
        </p:txBody>
      </p:sp>
      <p:sp>
        <p:nvSpPr>
          <p:cNvPr id="4" name="灯片编号占位符 3"/>
          <p:cNvSpPr>
            <a:spLocks noGrp="1"/>
          </p:cNvSpPr>
          <p:nvPr>
            <p:ph type="sldNum" sz="quarter" idx="5"/>
          </p:nvPr>
        </p:nvSpPr>
        <p:spPr/>
        <p:txBody>
          <a:bodyPr/>
          <a:lstStyle/>
          <a:p>
            <a:fld id="{6361B527-AAC8-4855-83BC-9F4B54478846}" type="slidenum">
              <a:rPr lang="zh-CN" altLang="en-US" smtClean="0"/>
              <a:t>16</a:t>
            </a:fld>
            <a:endParaRPr lang="zh-CN" altLang="en-US" dirty="0"/>
          </a:p>
        </p:txBody>
      </p:sp>
    </p:spTree>
    <p:extLst>
      <p:ext uri="{BB962C8B-B14F-4D97-AF65-F5344CB8AC3E}">
        <p14:creationId xmlns:p14="http://schemas.microsoft.com/office/powerpoint/2010/main" val="1837207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17</a:t>
            </a:fld>
            <a:endParaRPr lang="zh-CN" altLang="en-US" dirty="0"/>
          </a:p>
        </p:txBody>
      </p:sp>
    </p:spTree>
    <p:extLst>
      <p:ext uri="{BB962C8B-B14F-4D97-AF65-F5344CB8AC3E}">
        <p14:creationId xmlns:p14="http://schemas.microsoft.com/office/powerpoint/2010/main" val="54669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今天分享一下入职三个月的学习过程与技能成长。</a:t>
            </a:r>
            <a:endParaRPr lang="en-US" altLang="zh-CN" dirty="0"/>
          </a:p>
          <a:p>
            <a:r>
              <a:rPr lang="zh-CN" altLang="en-US" dirty="0"/>
              <a:t>分享主要分为四个部分，</a:t>
            </a:r>
            <a:r>
              <a:rPr lang="en-US" altLang="zh-CN" dirty="0" err="1"/>
              <a:t>xxxx</a:t>
            </a:r>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a:t>
            </a:fld>
            <a:endParaRPr lang="zh-CN" altLang="en-US" dirty="0"/>
          </a:p>
        </p:txBody>
      </p:sp>
    </p:spTree>
    <p:extLst>
      <p:ext uri="{BB962C8B-B14F-4D97-AF65-F5344CB8AC3E}">
        <p14:creationId xmlns:p14="http://schemas.microsoft.com/office/powerpoint/2010/main" val="264086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我于</a:t>
            </a:r>
            <a:r>
              <a:rPr lang="en-US" altLang="zh-CN" dirty="0"/>
              <a:t>2022</a:t>
            </a:r>
            <a:r>
              <a:rPr lang="zh-CN" altLang="en-US" dirty="0"/>
              <a:t>年本科毕业于南京工业大学 计算机科学与技术专业， 目前的职位是， 导师是 ， 直接上级</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a:t>
            </a:fld>
            <a:endParaRPr lang="zh-CN" altLang="en-US" dirty="0"/>
          </a:p>
        </p:txBody>
      </p:sp>
    </p:spTree>
    <p:extLst>
      <p:ext uri="{BB962C8B-B14F-4D97-AF65-F5344CB8AC3E}">
        <p14:creationId xmlns:p14="http://schemas.microsoft.com/office/powerpoint/2010/main" val="2183404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入职半年来， 在很多方面的能力都获得了提高。 参加了公司和部门组织的各项培训： </a:t>
            </a:r>
            <a:endParaRPr lang="en-US" altLang="zh-CN" dirty="0"/>
          </a:p>
          <a:p>
            <a:r>
              <a:rPr lang="zh-CN" altLang="en-US" dirty="0"/>
              <a:t>从操作系统开始。 理解了</a:t>
            </a:r>
            <a:r>
              <a:rPr lang="en-US" altLang="zh-CN" dirty="0" err="1"/>
              <a:t>linux</a:t>
            </a:r>
            <a:r>
              <a:rPr lang="zh-CN" altLang="en-US" dirty="0"/>
              <a:t>中比较主要的文件 进程 服务等概念。。。 学会了使用</a:t>
            </a:r>
            <a:r>
              <a:rPr lang="en-US" altLang="zh-CN" dirty="0"/>
              <a:t>iptables</a:t>
            </a:r>
            <a:r>
              <a:rPr lang="zh-CN" altLang="en-US" dirty="0"/>
              <a:t>等工具。</a:t>
            </a:r>
            <a:endParaRPr lang="en-US" altLang="zh-CN" dirty="0"/>
          </a:p>
          <a:p>
            <a:endParaRPr lang="en-US" altLang="zh-CN" dirty="0"/>
          </a:p>
          <a:p>
            <a:r>
              <a:rPr lang="zh-CN" altLang="en-US" dirty="0"/>
              <a:t>学习了一些计算机网络的知识， 认识常见的网路协议等</a:t>
            </a:r>
            <a:endParaRPr lang="en-US" altLang="zh-CN" dirty="0"/>
          </a:p>
          <a:p>
            <a:endParaRPr lang="en-US" altLang="zh-CN" dirty="0"/>
          </a:p>
          <a:p>
            <a:r>
              <a:rPr lang="zh-CN" altLang="en-US" dirty="0"/>
              <a:t>学会了</a:t>
            </a:r>
            <a:r>
              <a:rPr lang="en-US" altLang="zh-CN" dirty="0"/>
              <a:t>docker k8s</a:t>
            </a:r>
            <a:r>
              <a:rPr lang="zh-CN" altLang="en-US" dirty="0"/>
              <a:t>工具的部署和使用。</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6</a:t>
            </a:fld>
            <a:endParaRPr lang="zh-CN" altLang="en-US" dirty="0"/>
          </a:p>
        </p:txBody>
      </p:sp>
    </p:spTree>
    <p:extLst>
      <p:ext uri="{BB962C8B-B14F-4D97-AF65-F5344CB8AC3E}">
        <p14:creationId xmlns:p14="http://schemas.microsoft.com/office/powerpoint/2010/main" val="318754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月份开始学习和了解云铠的项目， 花费较多时间去学习</a:t>
            </a:r>
            <a:r>
              <a:rPr lang="en-US" altLang="zh-CN" dirty="0"/>
              <a:t>go</a:t>
            </a:r>
            <a:r>
              <a:rPr lang="zh-CN" altLang="en-US" dirty="0"/>
              <a:t>语言的特性， 项目中可能用到的技术。</a:t>
            </a:r>
            <a:endParaRPr lang="en-US" altLang="zh-CN" dirty="0"/>
          </a:p>
          <a:p>
            <a:endParaRPr lang="en-US" altLang="zh-CN" dirty="0"/>
          </a:p>
          <a:p>
            <a:r>
              <a:rPr lang="zh-CN" altLang="en-US" dirty="0"/>
              <a:t>在这个过程中， 也意识到代码开发中的一些注意点， </a:t>
            </a:r>
            <a:endParaRPr lang="en-US" altLang="zh-CN" dirty="0"/>
          </a:p>
          <a:p>
            <a:endParaRPr lang="en-US" altLang="zh-CN" dirty="0"/>
          </a:p>
          <a:p>
            <a:r>
              <a:rPr lang="zh-CN" altLang="en-US" dirty="0"/>
              <a:t>比如并发情况的考虑</a:t>
            </a:r>
          </a:p>
        </p:txBody>
      </p:sp>
      <p:sp>
        <p:nvSpPr>
          <p:cNvPr id="4" name="灯片编号占位符 3"/>
          <p:cNvSpPr>
            <a:spLocks noGrp="1"/>
          </p:cNvSpPr>
          <p:nvPr>
            <p:ph type="sldNum" sz="quarter" idx="5"/>
          </p:nvPr>
        </p:nvSpPr>
        <p:spPr/>
        <p:txBody>
          <a:bodyPr/>
          <a:lstStyle/>
          <a:p>
            <a:fld id="{6361B527-AAC8-4855-83BC-9F4B54478846}" type="slidenum">
              <a:rPr lang="zh-CN" altLang="en-US" smtClean="0"/>
              <a:t>7</a:t>
            </a:fld>
            <a:endParaRPr lang="zh-CN" altLang="en-US" dirty="0"/>
          </a:p>
        </p:txBody>
      </p:sp>
    </p:spTree>
    <p:extLst>
      <p:ext uri="{BB962C8B-B14F-4D97-AF65-F5344CB8AC3E}">
        <p14:creationId xmlns:p14="http://schemas.microsoft.com/office/powerpoint/2010/main" val="387579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对公司的各个产品有了简要的认识， 以及云铠这个产品所在位置， 需要完成工作有了新的理解</a:t>
            </a:r>
            <a:endParaRPr lang="en-US" altLang="zh-CN" dirty="0"/>
          </a:p>
          <a:p>
            <a:endParaRPr lang="en-US" altLang="zh-CN" dirty="0"/>
          </a:p>
          <a:p>
            <a:r>
              <a:rPr lang="zh-CN" altLang="en-US" dirty="0"/>
              <a:t>对云铠项目的整体架构和各项功能的理解也更加深刻了 。 </a:t>
            </a:r>
            <a:endParaRPr lang="en-US" altLang="zh-CN" dirty="0"/>
          </a:p>
          <a:p>
            <a:endParaRPr lang="en-US" altLang="zh-CN" dirty="0"/>
          </a:p>
          <a:p>
            <a:r>
              <a:rPr lang="zh-CN" altLang="en-US" dirty="0"/>
              <a:t>在项目开发过程中 能够熟练的调式， 查看日志和</a:t>
            </a:r>
            <a:r>
              <a:rPr lang="en-US" altLang="zh-CN" dirty="0"/>
              <a:t>bug</a:t>
            </a:r>
            <a:r>
              <a:rPr lang="zh-CN" altLang="en-US" dirty="0"/>
              <a:t>， 分析错误产生的原因。</a:t>
            </a:r>
            <a:endParaRPr lang="en-US" altLang="zh-CN" dirty="0"/>
          </a:p>
          <a:p>
            <a:endParaRPr lang="en-US" altLang="zh-CN" dirty="0"/>
          </a:p>
          <a:p>
            <a:r>
              <a:rPr lang="zh-CN" altLang="en-US" dirty="0"/>
              <a:t>认识了配置通道中很多资源的作用， 以及</a:t>
            </a:r>
            <a:r>
              <a:rPr lang="en-US" altLang="zh-CN" dirty="0"/>
              <a:t>agent</a:t>
            </a:r>
            <a:r>
              <a:rPr lang="zh-CN" altLang="en-US" dirty="0"/>
              <a:t>是如何和</a:t>
            </a:r>
            <a:r>
              <a:rPr lang="en-US" altLang="zh-CN" dirty="0"/>
              <a:t>controller</a:t>
            </a:r>
            <a:r>
              <a:rPr lang="zh-CN" altLang="en-US" dirty="0"/>
              <a:t>同步信息， 存储数据等等</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8</a:t>
            </a:fld>
            <a:endParaRPr lang="zh-CN" altLang="en-US" dirty="0"/>
          </a:p>
        </p:txBody>
      </p:sp>
    </p:spTree>
    <p:extLst>
      <p:ext uri="{BB962C8B-B14F-4D97-AF65-F5344CB8AC3E}">
        <p14:creationId xmlns:p14="http://schemas.microsoft.com/office/powerpoint/2010/main" val="3025808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然后进入当前阶段主要的工作内容就是 主机分组优化 这个</a:t>
            </a:r>
            <a:r>
              <a:rPr lang="en-US" altLang="zh-CN" dirty="0" err="1"/>
              <a:t>fr</a:t>
            </a:r>
            <a:r>
              <a:rPr lang="zh-CN" altLang="en-US" dirty="0"/>
              <a:t>， 是对当前系统中主机和主机组的归属关系   提供一个修改的接口。</a:t>
            </a:r>
            <a:endParaRPr lang="en-US" altLang="zh-CN" dirty="0"/>
          </a:p>
          <a:p>
            <a:endParaRPr lang="en-US" altLang="zh-CN" dirty="0"/>
          </a:p>
          <a:p>
            <a:r>
              <a:rPr lang="zh-CN" altLang="en-US" dirty="0"/>
              <a:t>需求实现： 这个需求是在现有的功能的基础上进行优化， 还需要保证其他模块稳定运行。</a:t>
            </a:r>
            <a:endParaRPr lang="en-US" altLang="zh-CN" dirty="0"/>
          </a:p>
          <a:p>
            <a:endParaRPr lang="en-US" altLang="zh-CN" dirty="0"/>
          </a:p>
          <a:p>
            <a:r>
              <a:rPr lang="zh-CN" altLang="en-US" dirty="0"/>
              <a:t>在考虑这个功能实现的过程中， 对主机资产的 创建 更新 同步 存储， 有了一个比较全面的认识。 理解了资产模块如何帮助在其他模块定义作用域等等。  </a:t>
            </a:r>
            <a:endParaRPr lang="en-US" altLang="zh-CN" dirty="0"/>
          </a:p>
          <a:p>
            <a:endParaRPr lang="en-US" altLang="zh-CN" dirty="0"/>
          </a:p>
          <a:p>
            <a:r>
              <a:rPr lang="zh-CN" altLang="en-US" dirty="0"/>
              <a:t>目前工作进度：。。。</a:t>
            </a:r>
          </a:p>
        </p:txBody>
      </p:sp>
      <p:sp>
        <p:nvSpPr>
          <p:cNvPr id="4" name="灯片编号占位符 3"/>
          <p:cNvSpPr>
            <a:spLocks noGrp="1"/>
          </p:cNvSpPr>
          <p:nvPr>
            <p:ph type="sldNum" sz="quarter" idx="5"/>
          </p:nvPr>
        </p:nvSpPr>
        <p:spPr/>
        <p:txBody>
          <a:bodyPr/>
          <a:lstStyle/>
          <a:p>
            <a:fld id="{6361B527-AAC8-4855-83BC-9F4B54478846}" type="slidenum">
              <a:rPr lang="zh-CN" altLang="en-US" smtClean="0"/>
              <a:t>9</a:t>
            </a:fld>
            <a:endParaRPr lang="zh-CN" altLang="en-US" dirty="0"/>
          </a:p>
        </p:txBody>
      </p:sp>
    </p:spTree>
    <p:extLst>
      <p:ext uri="{BB962C8B-B14F-4D97-AF65-F5344CB8AC3E}">
        <p14:creationId xmlns:p14="http://schemas.microsoft.com/office/powerpoint/2010/main" val="100845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通过这一段时间充实的工作和学习， 对工作有了一些新的感悟：</a:t>
            </a:r>
            <a:endParaRPr lang="en-US" altLang="zh-CN" dirty="0"/>
          </a:p>
          <a:p>
            <a:pPr marL="0" indent="0">
              <a:buNone/>
            </a:pPr>
            <a:endParaRPr lang="en-US" altLang="zh-CN" dirty="0"/>
          </a:p>
          <a:p>
            <a:pPr marL="228600" indent="-228600">
              <a:buAutoNum type="arabicPeriod"/>
            </a:pPr>
            <a:r>
              <a:rPr lang="zh-CN" altLang="en-US" dirty="0"/>
              <a:t>首先是日常对项目代码的学习是很重要的。 因为我现在的</a:t>
            </a:r>
            <a:r>
              <a:rPr lang="en-US" altLang="zh-CN" dirty="0" err="1"/>
              <a:t>fr</a:t>
            </a:r>
            <a:r>
              <a:rPr lang="zh-CN" altLang="en-US" dirty="0"/>
              <a:t>是在一个现有功能的基础上进行修改，而且在实现功能的时候不仅要关注本模块， 还要考虑对其模块的影响。</a:t>
            </a:r>
            <a:endParaRPr lang="en-US" altLang="zh-CN" dirty="0"/>
          </a:p>
          <a:p>
            <a:pPr marL="0" indent="0">
              <a:buNone/>
            </a:pPr>
            <a:r>
              <a:rPr lang="zh-CN" altLang="en-US" dirty="0"/>
              <a:t>对所有模块和模块之间交互工作有一个答大体认识之后， 才能保证完成一个功能有一个比较好的实现。</a:t>
            </a:r>
            <a:endParaRPr lang="en-US" altLang="zh-CN" dirty="0"/>
          </a:p>
          <a:p>
            <a:pPr marL="0" indent="0">
              <a:buNone/>
            </a:pPr>
            <a:r>
              <a:rPr lang="zh-CN" altLang="en-US" dirty="0"/>
              <a:t>可能很多</a:t>
            </a:r>
            <a:r>
              <a:rPr lang="en-US" altLang="zh-CN" dirty="0"/>
              <a:t>bug</a:t>
            </a:r>
            <a:r>
              <a:rPr lang="zh-CN" altLang="en-US" dirty="0"/>
              <a:t>产生的原因并不是自己的实现问题， 而实和其他模块实现有冲突或没有考虑到。</a:t>
            </a:r>
            <a:endParaRPr lang="en-US" altLang="zh-CN" dirty="0"/>
          </a:p>
          <a:p>
            <a:pPr marL="0" indent="0">
              <a:buNone/>
            </a:pPr>
            <a:endParaRPr lang="en-US" altLang="zh-CN" dirty="0"/>
          </a:p>
          <a:p>
            <a:r>
              <a:rPr lang="en-US" altLang="zh-CN" dirty="0"/>
              <a:t>2.</a:t>
            </a:r>
            <a:r>
              <a:rPr lang="zh-CN" altLang="en-US" dirty="0"/>
              <a:t>第二点就是 工作是同事之间， 部门之间合作完成的。 </a:t>
            </a:r>
            <a:r>
              <a:rPr lang="zh-CN" altLang="en-US" sz="1200" dirty="0"/>
              <a:t>研发的实际工作远不止于</a:t>
            </a:r>
            <a:r>
              <a:rPr lang="en-US" altLang="zh-CN" sz="1200" dirty="0"/>
              <a:t>coding</a:t>
            </a:r>
            <a:r>
              <a:rPr lang="zh-CN" altLang="en-US" sz="1200" dirty="0"/>
              <a:t>， 还需要保证和其他部门之间的通力合作。  比如 开发前确认需求保证功能的准确性， 开发过程中编写</a:t>
            </a:r>
            <a:r>
              <a:rPr lang="en-US" altLang="zh-CN" sz="1200" dirty="0"/>
              <a:t> </a:t>
            </a:r>
            <a:r>
              <a:rPr lang="en-US" altLang="zh-CN" sz="1200" dirty="0" err="1"/>
              <a:t>fd</a:t>
            </a:r>
            <a:r>
              <a:rPr lang="en-US" altLang="zh-CN" sz="1200" dirty="0"/>
              <a:t> </a:t>
            </a:r>
            <a:r>
              <a:rPr lang="en-US" altLang="zh-CN" sz="1200" dirty="0" err="1"/>
              <a:t>ut</a:t>
            </a:r>
            <a:r>
              <a:rPr lang="zh-CN" altLang="en-US" sz="1200" dirty="0"/>
              <a:t>的文档， 保证测试同学和</a:t>
            </a:r>
            <a:r>
              <a:rPr lang="en-US" altLang="zh-CN" sz="1200" dirty="0" err="1"/>
              <a:t>ui</a:t>
            </a:r>
            <a:r>
              <a:rPr lang="zh-CN" altLang="en-US" sz="1200" dirty="0"/>
              <a:t>同学后续工作的便利性。</a:t>
            </a:r>
            <a:endParaRPr lang="en-US" altLang="zh-CN" sz="1200" dirty="0"/>
          </a:p>
          <a:p>
            <a:endParaRPr lang="en-US" altLang="zh-CN" sz="1200" dirty="0"/>
          </a:p>
          <a:p>
            <a:r>
              <a:rPr lang="en-US" altLang="zh-CN" sz="1200" dirty="0"/>
              <a:t>3. </a:t>
            </a:r>
            <a:r>
              <a:rPr lang="zh-CN" altLang="en-US" sz="1200" dirty="0"/>
              <a:t>在代码</a:t>
            </a:r>
            <a:r>
              <a:rPr lang="en-US" altLang="zh-CN" sz="1200" dirty="0"/>
              <a:t>code</a:t>
            </a:r>
            <a:r>
              <a:rPr lang="zh-CN" altLang="en-US" sz="1200" dirty="0"/>
              <a:t>方面， 我认为应该尽量保持系统原有的模式， </a:t>
            </a:r>
            <a:endParaRPr lang="en-US" altLang="zh-CN" sz="1200" dirty="0"/>
          </a:p>
          <a:p>
            <a:endParaRPr lang="en-US" altLang="zh-CN" sz="1200" dirty="0"/>
          </a:p>
          <a:p>
            <a:r>
              <a:rPr lang="en-US" altLang="zh-CN" sz="1200" dirty="0"/>
              <a:t>4. </a:t>
            </a:r>
            <a:r>
              <a:rPr lang="zh-CN" altLang="en-US" sz="1200" dirty="0"/>
              <a:t>对于一些新增的通用代码应该尽可能设计的 易用 通用。</a:t>
            </a:r>
            <a:endParaRPr lang="en-US" altLang="zh-CN" sz="1200" dirty="0"/>
          </a:p>
          <a:p>
            <a:r>
              <a:rPr lang="zh-CN" altLang="en-US" sz="1200" dirty="0"/>
              <a:t> </a:t>
            </a:r>
          </a:p>
          <a:p>
            <a:pPr marL="0" indent="0">
              <a:buNone/>
            </a:pPr>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10</a:t>
            </a:fld>
            <a:endParaRPr lang="zh-CN" altLang="en-US" dirty="0"/>
          </a:p>
        </p:txBody>
      </p:sp>
    </p:spTree>
    <p:extLst>
      <p:ext uri="{BB962C8B-B14F-4D97-AF65-F5344CB8AC3E}">
        <p14:creationId xmlns:p14="http://schemas.microsoft.com/office/powerpoint/2010/main" val="332218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进入公司五个月以来，参加了一系列培训完成了相应的考核，到现在展开</a:t>
            </a:r>
            <a:r>
              <a:rPr lang="en-US" altLang="zh-CN" dirty="0" err="1"/>
              <a:t>fr</a:t>
            </a:r>
            <a:r>
              <a:rPr lang="zh-CN" altLang="en-US" dirty="0"/>
              <a:t>的开发工作。  度过了一段充实又欢乐的实习时光。</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12</a:t>
            </a:fld>
            <a:endParaRPr lang="zh-CN" altLang="en-US" dirty="0"/>
          </a:p>
        </p:txBody>
      </p:sp>
    </p:spTree>
    <p:extLst>
      <p:ext uri="{BB962C8B-B14F-4D97-AF65-F5344CB8AC3E}">
        <p14:creationId xmlns:p14="http://schemas.microsoft.com/office/powerpoint/2010/main" val="3182741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4">
    <p:spTree>
      <p:nvGrpSpPr>
        <p:cNvPr id="1" name=""/>
        <p:cNvGrpSpPr/>
        <p:nvPr/>
      </p:nvGrpSpPr>
      <p:grpSpPr>
        <a:xfrm>
          <a:off x="0" y="0"/>
          <a:ext cx="0" cy="0"/>
          <a:chOff x="0" y="0"/>
          <a:chExt cx="0" cy="0"/>
        </a:xfrm>
      </p:grpSpPr>
      <p:sp>
        <p:nvSpPr>
          <p:cNvPr id="18" name="矩形 17"/>
          <p:cNvSpPr/>
          <p:nvPr userDrawn="1"/>
        </p:nvSpPr>
        <p:spPr>
          <a:xfrm>
            <a:off x="-11732" y="-16262"/>
            <a:ext cx="12215236" cy="6874262"/>
          </a:xfrm>
          <a:prstGeom prst="rect">
            <a:avLst/>
          </a:prstGeom>
          <a:solidFill>
            <a:srgbClr val="FFEDC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20" name="矩形 19"/>
          <p:cNvSpPr/>
          <p:nvPr userDrawn="1"/>
        </p:nvSpPr>
        <p:spPr>
          <a:xfrm>
            <a:off x="-11731" y="3729751"/>
            <a:ext cx="12215461" cy="489640"/>
          </a:xfrm>
          <a:prstGeom prst="rect">
            <a:avLst/>
          </a:prstGeom>
          <a:solidFill>
            <a:schemeClr val="accent4">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5" name="矩形 14"/>
          <p:cNvSpPr/>
          <p:nvPr userDrawn="1"/>
        </p:nvSpPr>
        <p:spPr>
          <a:xfrm>
            <a:off x="-11732" y="2674122"/>
            <a:ext cx="2622039" cy="105066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6" name="矩形 15"/>
          <p:cNvSpPr/>
          <p:nvPr userDrawn="1"/>
        </p:nvSpPr>
        <p:spPr>
          <a:xfrm>
            <a:off x="2610308" y="2674122"/>
            <a:ext cx="9581691" cy="1058078"/>
          </a:xfrm>
          <a:prstGeom prst="rect">
            <a:avLst/>
          </a:prstGeom>
          <a:gradFill flip="none" rotWithShape="1">
            <a:gsLst>
              <a:gs pos="0">
                <a:schemeClr val="accent4">
                  <a:lumMod val="75000"/>
                </a:schemeClr>
              </a:gs>
              <a:gs pos="100000">
                <a:schemeClr val="bg1">
                  <a:alpha val="40000"/>
                </a:schemeClr>
              </a:gs>
              <a:gs pos="82000">
                <a:schemeClr val="accent4">
                  <a:lumMod val="75000"/>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2" name="文本占位符 7"/>
          <p:cNvSpPr>
            <a:spLocks noGrp="1"/>
          </p:cNvSpPr>
          <p:nvPr>
            <p:ph type="body" sz="quarter" idx="10" hasCustomPrompt="1"/>
          </p:nvPr>
        </p:nvSpPr>
        <p:spPr>
          <a:xfrm>
            <a:off x="3004966" y="2915215"/>
            <a:ext cx="8260980" cy="590931"/>
          </a:xfrm>
        </p:spPr>
        <p:txBody>
          <a:bodyPr wrap="square">
            <a:spAutoFit/>
          </a:bodyPr>
          <a:lstStyle>
            <a:lvl1pPr marL="0" indent="0">
              <a:buNone/>
              <a:defRPr lang="zh-CN" altLang="en-US" sz="36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单击此处添加标题</a:t>
            </a:r>
          </a:p>
        </p:txBody>
      </p:sp>
      <p:sp>
        <p:nvSpPr>
          <p:cNvPr id="13" name="文本占位符 7"/>
          <p:cNvSpPr>
            <a:spLocks noGrp="1"/>
          </p:cNvSpPr>
          <p:nvPr>
            <p:ph type="body" sz="quarter" idx="11" hasCustomPrompt="1"/>
          </p:nvPr>
        </p:nvSpPr>
        <p:spPr>
          <a:xfrm>
            <a:off x="3004966" y="3799721"/>
            <a:ext cx="4433611" cy="369332"/>
          </a:xfrm>
        </p:spPr>
        <p:txBody>
          <a:bodyPr wrap="square">
            <a:spAutoFit/>
          </a:bodyPr>
          <a:lstStyle>
            <a:lvl1pPr marL="0" indent="0">
              <a:buNone/>
              <a:defRPr lang="zh-CN" altLang="en-US" sz="20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单击此处添加副标题</a:t>
            </a:r>
          </a:p>
        </p:txBody>
      </p:sp>
      <p:pic>
        <p:nvPicPr>
          <p:cNvPr id="5" name="图片 4"/>
          <p:cNvPicPr>
            <a:picLocks noChangeAspect="1"/>
          </p:cNvPicPr>
          <p:nvPr userDrawn="1"/>
        </p:nvPicPr>
        <p:blipFill>
          <a:blip r:embed="rId2" cstate="screen">
            <a:alphaModFix amt="55000"/>
          </a:blip>
          <a:srcRect/>
          <a:stretch>
            <a:fillRect/>
          </a:stretch>
        </p:blipFill>
        <p:spPr>
          <a:xfrm>
            <a:off x="3319447" y="542029"/>
            <a:ext cx="10254116" cy="2161252"/>
          </a:xfrm>
          <a:prstGeom prst="rect">
            <a:avLst/>
          </a:prstGeom>
        </p:spPr>
      </p:pic>
      <p:sp>
        <p:nvSpPr>
          <p:cNvPr id="10" name="文本占位符 2"/>
          <p:cNvSpPr>
            <a:spLocks noGrp="1"/>
          </p:cNvSpPr>
          <p:nvPr>
            <p:ph type="body" sz="quarter" idx="12" hasCustomPrompt="1"/>
          </p:nvPr>
        </p:nvSpPr>
        <p:spPr>
          <a:xfrm>
            <a:off x="8343209" y="3877412"/>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2020/4/8</a:t>
            </a:r>
            <a:endParaRPr lang="zh-CN" altLang="en-US" dirty="0"/>
          </a:p>
        </p:txBody>
      </p:sp>
      <p:pic>
        <p:nvPicPr>
          <p:cNvPr id="4" name="图片 3"/>
          <p:cNvPicPr>
            <a:picLocks noChangeAspect="1"/>
          </p:cNvPicPr>
          <p:nvPr userDrawn="1"/>
        </p:nvPicPr>
        <p:blipFill>
          <a:blip r:embed="rId3" cstate="screen"/>
          <a:stretch>
            <a:fillRect/>
          </a:stretch>
        </p:blipFill>
        <p:spPr>
          <a:xfrm>
            <a:off x="560294" y="2922184"/>
            <a:ext cx="1646591" cy="607323"/>
          </a:xfrm>
          <a:prstGeom prst="rect">
            <a:avLst/>
          </a:prstGeom>
        </p:spPr>
      </p:pic>
      <p:sp>
        <p:nvSpPr>
          <p:cNvPr id="23" name="矩形 22"/>
          <p:cNvSpPr/>
          <p:nvPr userDrawn="1"/>
        </p:nvSpPr>
        <p:spPr>
          <a:xfrm>
            <a:off x="-11731" y="3725607"/>
            <a:ext cx="12215461" cy="57842"/>
          </a:xfrm>
          <a:prstGeom prst="rect">
            <a:avLst/>
          </a:prstGeom>
          <a:gradFill flip="none" rotWithShape="1">
            <a:gsLst>
              <a:gs pos="0">
                <a:srgbClr val="DF5F0F"/>
              </a:gs>
              <a:gs pos="50000">
                <a:srgbClr val="DF5F0F">
                  <a:shade val="67500"/>
                  <a:satMod val="115000"/>
                </a:srgbClr>
              </a:gs>
              <a:gs pos="100000">
                <a:srgbClr val="F2C150">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24" name="图片 23"/>
          <p:cNvPicPr>
            <a:picLocks noChangeAspect="1"/>
          </p:cNvPicPr>
          <p:nvPr userDrawn="1"/>
        </p:nvPicPr>
        <p:blipFill rotWithShape="1">
          <a:blip r:embed="rId4" cstate="screen"/>
          <a:srcRect/>
          <a:stretch>
            <a:fillRect/>
          </a:stretch>
        </p:blipFill>
        <p:spPr>
          <a:xfrm flipH="1">
            <a:off x="0" y="4609558"/>
            <a:ext cx="6294954" cy="1363671"/>
          </a:xfrm>
          <a:prstGeom prst="rect">
            <a:avLst/>
          </a:prstGeom>
        </p:spPr>
      </p:pic>
      <p:pic>
        <p:nvPicPr>
          <p:cNvPr id="17" name="图片 16"/>
          <p:cNvPicPr>
            <a:picLocks noChangeAspect="1"/>
          </p:cNvPicPr>
          <p:nvPr userDrawn="1"/>
        </p:nvPicPr>
        <p:blipFill>
          <a:blip r:embed="rId5"/>
          <a:srcRect/>
          <a:stretch>
            <a:fillRect/>
          </a:stretch>
        </p:blipFill>
        <p:spPr>
          <a:xfrm>
            <a:off x="0" y="1593847"/>
            <a:ext cx="3745497" cy="11524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封底">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screen"/>
          <a:stretch>
            <a:fillRect/>
          </a:stretch>
        </p:blipFill>
        <p:spPr>
          <a:xfrm>
            <a:off x="-23236" y="2565511"/>
            <a:ext cx="12215236" cy="7214643"/>
          </a:xfrm>
          <a:prstGeom prst="rect">
            <a:avLst/>
          </a:prstGeom>
        </p:spPr>
      </p:pic>
      <p:sp>
        <p:nvSpPr>
          <p:cNvPr id="27" name="矩形 26"/>
          <p:cNvSpPr/>
          <p:nvPr userDrawn="1"/>
        </p:nvSpPr>
        <p:spPr>
          <a:xfrm>
            <a:off x="-11618" y="-16262"/>
            <a:ext cx="12215236" cy="6874262"/>
          </a:xfrm>
          <a:prstGeom prst="rect">
            <a:avLst/>
          </a:prstGeom>
          <a:solidFill>
            <a:srgbClr val="FFEDC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grpSp>
        <p:nvGrpSpPr>
          <p:cNvPr id="7" name="Group 4"/>
          <p:cNvGrpSpPr>
            <a:grpSpLocks noChangeAspect="1"/>
          </p:cNvGrpSpPr>
          <p:nvPr userDrawn="1"/>
        </p:nvGrpSpPr>
        <p:grpSpPr bwMode="auto">
          <a:xfrm>
            <a:off x="2193883" y="1965523"/>
            <a:ext cx="1607978" cy="591840"/>
            <a:chOff x="7452" y="456"/>
            <a:chExt cx="739" cy="272"/>
          </a:xfrm>
          <a:solidFill>
            <a:schemeClr val="tx1">
              <a:lumMod val="65000"/>
              <a:lumOff val="35000"/>
            </a:schemeClr>
          </a:solidFill>
        </p:grpSpPr>
        <p:sp>
          <p:nvSpPr>
            <p:cNvPr id="8" name="Freeform 5"/>
            <p:cNvSpPr>
              <a:spLocks noEditPoints="1"/>
            </p:cNvSpPr>
            <p:nvPr userDrawn="1"/>
          </p:nvSpPr>
          <p:spPr bwMode="auto">
            <a:xfrm>
              <a:off x="8177" y="476"/>
              <a:ext cx="8" cy="10"/>
            </a:xfrm>
            <a:custGeom>
              <a:avLst/>
              <a:gdLst>
                <a:gd name="T0" fmla="*/ 4 w 16"/>
                <a:gd name="T1" fmla="*/ 22 h 22"/>
                <a:gd name="T2" fmla="*/ 0 w 16"/>
                <a:gd name="T3" fmla="*/ 22 h 22"/>
                <a:gd name="T4" fmla="*/ 0 w 16"/>
                <a:gd name="T5" fmla="*/ 0 h 22"/>
                <a:gd name="T6" fmla="*/ 7 w 16"/>
                <a:gd name="T7" fmla="*/ 0 h 22"/>
                <a:gd name="T8" fmla="*/ 14 w 16"/>
                <a:gd name="T9" fmla="*/ 2 h 22"/>
                <a:gd name="T10" fmla="*/ 16 w 16"/>
                <a:gd name="T11" fmla="*/ 7 h 22"/>
                <a:gd name="T12" fmla="*/ 14 w 16"/>
                <a:gd name="T13" fmla="*/ 12 h 22"/>
                <a:gd name="T14" fmla="*/ 9 w 16"/>
                <a:gd name="T15" fmla="*/ 14 h 22"/>
                <a:gd name="T16" fmla="*/ 16 w 16"/>
                <a:gd name="T17" fmla="*/ 22 h 22"/>
                <a:gd name="T18" fmla="*/ 12 w 16"/>
                <a:gd name="T19" fmla="*/ 22 h 22"/>
                <a:gd name="T20" fmla="*/ 4 w 16"/>
                <a:gd name="T21" fmla="*/ 12 h 22"/>
                <a:gd name="T22" fmla="*/ 4 w 16"/>
                <a:gd name="T23" fmla="*/ 22 h 22"/>
                <a:gd name="T24" fmla="*/ 4 w 16"/>
                <a:gd name="T25" fmla="*/ 12 h 22"/>
                <a:gd name="T26" fmla="*/ 6 w 16"/>
                <a:gd name="T27" fmla="*/ 12 h 22"/>
                <a:gd name="T28" fmla="*/ 11 w 16"/>
                <a:gd name="T29" fmla="*/ 11 h 22"/>
                <a:gd name="T30" fmla="*/ 13 w 16"/>
                <a:gd name="T31" fmla="*/ 7 h 22"/>
                <a:gd name="T32" fmla="*/ 11 w 16"/>
                <a:gd name="T33" fmla="*/ 4 h 22"/>
                <a:gd name="T34" fmla="*/ 6 w 16"/>
                <a:gd name="T35" fmla="*/ 3 h 22"/>
                <a:gd name="T36" fmla="*/ 4 w 16"/>
                <a:gd name="T37" fmla="*/ 3 h 22"/>
                <a:gd name="T38" fmla="*/ 4 w 16"/>
                <a:gd name="T3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2">
                  <a:moveTo>
                    <a:pt x="4" y="22"/>
                  </a:moveTo>
                  <a:cubicBezTo>
                    <a:pt x="0" y="22"/>
                    <a:pt x="0" y="22"/>
                    <a:pt x="0" y="22"/>
                  </a:cubicBezTo>
                  <a:cubicBezTo>
                    <a:pt x="0" y="0"/>
                    <a:pt x="0" y="0"/>
                    <a:pt x="0" y="0"/>
                  </a:cubicBezTo>
                  <a:cubicBezTo>
                    <a:pt x="7" y="0"/>
                    <a:pt x="7" y="0"/>
                    <a:pt x="7" y="0"/>
                  </a:cubicBezTo>
                  <a:cubicBezTo>
                    <a:pt x="10" y="0"/>
                    <a:pt x="12" y="1"/>
                    <a:pt x="14" y="2"/>
                  </a:cubicBezTo>
                  <a:cubicBezTo>
                    <a:pt x="15" y="3"/>
                    <a:pt x="16" y="5"/>
                    <a:pt x="16" y="7"/>
                  </a:cubicBezTo>
                  <a:cubicBezTo>
                    <a:pt x="16" y="9"/>
                    <a:pt x="15" y="11"/>
                    <a:pt x="14" y="12"/>
                  </a:cubicBezTo>
                  <a:cubicBezTo>
                    <a:pt x="13" y="13"/>
                    <a:pt x="11" y="14"/>
                    <a:pt x="9" y="14"/>
                  </a:cubicBezTo>
                  <a:cubicBezTo>
                    <a:pt x="16" y="22"/>
                    <a:pt x="16" y="22"/>
                    <a:pt x="16" y="22"/>
                  </a:cubicBezTo>
                  <a:cubicBezTo>
                    <a:pt x="12" y="22"/>
                    <a:pt x="12" y="22"/>
                    <a:pt x="12" y="22"/>
                  </a:cubicBezTo>
                  <a:cubicBezTo>
                    <a:pt x="4" y="12"/>
                    <a:pt x="4" y="12"/>
                    <a:pt x="4" y="12"/>
                  </a:cubicBezTo>
                  <a:lnTo>
                    <a:pt x="4" y="22"/>
                  </a:lnTo>
                  <a:close/>
                  <a:moveTo>
                    <a:pt x="4" y="12"/>
                  </a:moveTo>
                  <a:cubicBezTo>
                    <a:pt x="6" y="12"/>
                    <a:pt x="6" y="12"/>
                    <a:pt x="6" y="12"/>
                  </a:cubicBezTo>
                  <a:cubicBezTo>
                    <a:pt x="8" y="12"/>
                    <a:pt x="10" y="11"/>
                    <a:pt x="11" y="11"/>
                  </a:cubicBezTo>
                  <a:cubicBezTo>
                    <a:pt x="12" y="10"/>
                    <a:pt x="13" y="9"/>
                    <a:pt x="13" y="7"/>
                  </a:cubicBezTo>
                  <a:cubicBezTo>
                    <a:pt x="13" y="6"/>
                    <a:pt x="12" y="5"/>
                    <a:pt x="11" y="4"/>
                  </a:cubicBezTo>
                  <a:cubicBezTo>
                    <a:pt x="10" y="3"/>
                    <a:pt x="9" y="3"/>
                    <a:pt x="6" y="3"/>
                  </a:cubicBezTo>
                  <a:cubicBezTo>
                    <a:pt x="4" y="3"/>
                    <a:pt x="4" y="3"/>
                    <a:pt x="4" y="3"/>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userDrawn="1"/>
          </p:nvSpPr>
          <p:spPr bwMode="auto">
            <a:xfrm>
              <a:off x="8170" y="472"/>
              <a:ext cx="21" cy="19"/>
            </a:xfrm>
            <a:custGeom>
              <a:avLst/>
              <a:gdLst>
                <a:gd name="T0" fmla="*/ 38 w 42"/>
                <a:gd name="T1" fmla="*/ 19 h 39"/>
                <a:gd name="T2" fmla="*/ 33 w 42"/>
                <a:gd name="T3" fmla="*/ 31 h 39"/>
                <a:gd name="T4" fmla="*/ 21 w 42"/>
                <a:gd name="T5" fmla="*/ 35 h 39"/>
                <a:gd name="T6" fmla="*/ 9 w 42"/>
                <a:gd name="T7" fmla="*/ 31 h 39"/>
                <a:gd name="T8" fmla="*/ 3 w 42"/>
                <a:gd name="T9" fmla="*/ 19 h 39"/>
                <a:gd name="T10" fmla="*/ 21 w 42"/>
                <a:gd name="T11" fmla="*/ 3 h 39"/>
                <a:gd name="T12" fmla="*/ 38 w 42"/>
                <a:gd name="T13" fmla="*/ 19 h 39"/>
                <a:gd name="T14" fmla="*/ 21 w 42"/>
                <a:gd name="T15" fmla="*/ 0 h 39"/>
                <a:gd name="T16" fmla="*/ 0 w 42"/>
                <a:gd name="T17" fmla="*/ 19 h 39"/>
                <a:gd name="T18" fmla="*/ 6 w 42"/>
                <a:gd name="T19" fmla="*/ 33 h 39"/>
                <a:gd name="T20" fmla="*/ 21 w 42"/>
                <a:gd name="T21" fmla="*/ 39 h 39"/>
                <a:gd name="T22" fmla="*/ 36 w 42"/>
                <a:gd name="T23" fmla="*/ 33 h 39"/>
                <a:gd name="T24" fmla="*/ 42 w 42"/>
                <a:gd name="T25" fmla="*/ 19 h 39"/>
                <a:gd name="T26" fmla="*/ 21 w 42"/>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39">
                  <a:moveTo>
                    <a:pt x="38" y="19"/>
                  </a:moveTo>
                  <a:cubicBezTo>
                    <a:pt x="38" y="23"/>
                    <a:pt x="37" y="28"/>
                    <a:pt x="33" y="31"/>
                  </a:cubicBezTo>
                  <a:cubicBezTo>
                    <a:pt x="30" y="34"/>
                    <a:pt x="26" y="35"/>
                    <a:pt x="21" y="35"/>
                  </a:cubicBezTo>
                  <a:cubicBezTo>
                    <a:pt x="16" y="35"/>
                    <a:pt x="12" y="34"/>
                    <a:pt x="9" y="31"/>
                  </a:cubicBezTo>
                  <a:cubicBezTo>
                    <a:pt x="5" y="28"/>
                    <a:pt x="3" y="23"/>
                    <a:pt x="3" y="19"/>
                  </a:cubicBezTo>
                  <a:cubicBezTo>
                    <a:pt x="3" y="10"/>
                    <a:pt x="11" y="3"/>
                    <a:pt x="21" y="3"/>
                  </a:cubicBezTo>
                  <a:cubicBezTo>
                    <a:pt x="31" y="3"/>
                    <a:pt x="38" y="10"/>
                    <a:pt x="38" y="19"/>
                  </a:cubicBezTo>
                  <a:close/>
                  <a:moveTo>
                    <a:pt x="21" y="0"/>
                  </a:moveTo>
                  <a:cubicBezTo>
                    <a:pt x="9" y="0"/>
                    <a:pt x="0" y="8"/>
                    <a:pt x="0" y="19"/>
                  </a:cubicBezTo>
                  <a:cubicBezTo>
                    <a:pt x="0" y="24"/>
                    <a:pt x="2" y="29"/>
                    <a:pt x="6" y="33"/>
                  </a:cubicBezTo>
                  <a:cubicBezTo>
                    <a:pt x="10" y="37"/>
                    <a:pt x="15" y="39"/>
                    <a:pt x="21" y="39"/>
                  </a:cubicBezTo>
                  <a:cubicBezTo>
                    <a:pt x="26" y="39"/>
                    <a:pt x="32" y="37"/>
                    <a:pt x="36" y="33"/>
                  </a:cubicBezTo>
                  <a:cubicBezTo>
                    <a:pt x="40" y="29"/>
                    <a:pt x="42" y="24"/>
                    <a:pt x="42" y="19"/>
                  </a:cubicBezTo>
                  <a:cubicBezTo>
                    <a:pt x="42" y="8"/>
                    <a:pt x="32"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userDrawn="1"/>
          </p:nvSpPr>
          <p:spPr bwMode="auto">
            <a:xfrm>
              <a:off x="7619" y="456"/>
              <a:ext cx="48" cy="131"/>
            </a:xfrm>
            <a:custGeom>
              <a:avLst/>
              <a:gdLst>
                <a:gd name="T0" fmla="*/ 28 w 48"/>
                <a:gd name="T1" fmla="*/ 131 h 131"/>
                <a:gd name="T2" fmla="*/ 0 w 48"/>
                <a:gd name="T3" fmla="*/ 131 h 131"/>
                <a:gd name="T4" fmla="*/ 20 w 48"/>
                <a:gd name="T5" fmla="*/ 0 h 131"/>
                <a:gd name="T6" fmla="*/ 48 w 48"/>
                <a:gd name="T7" fmla="*/ 0 h 131"/>
                <a:gd name="T8" fmla="*/ 28 w 48"/>
                <a:gd name="T9" fmla="*/ 131 h 131"/>
              </a:gdLst>
              <a:ahLst/>
              <a:cxnLst>
                <a:cxn ang="0">
                  <a:pos x="T0" y="T1"/>
                </a:cxn>
                <a:cxn ang="0">
                  <a:pos x="T2" y="T3"/>
                </a:cxn>
                <a:cxn ang="0">
                  <a:pos x="T4" y="T5"/>
                </a:cxn>
                <a:cxn ang="0">
                  <a:pos x="T6" y="T7"/>
                </a:cxn>
                <a:cxn ang="0">
                  <a:pos x="T8" y="T9"/>
                </a:cxn>
              </a:cxnLst>
              <a:rect l="0" t="0" r="r" b="b"/>
              <a:pathLst>
                <a:path w="48" h="131">
                  <a:moveTo>
                    <a:pt x="28" y="131"/>
                  </a:moveTo>
                  <a:lnTo>
                    <a:pt x="0" y="131"/>
                  </a:lnTo>
                  <a:lnTo>
                    <a:pt x="20" y="0"/>
                  </a:lnTo>
                  <a:lnTo>
                    <a:pt x="48" y="0"/>
                  </a:lnTo>
                  <a:lnTo>
                    <a:pt x="28"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userDrawn="1"/>
          </p:nvSpPr>
          <p:spPr bwMode="auto">
            <a:xfrm>
              <a:off x="7458" y="636"/>
              <a:ext cx="94" cy="91"/>
            </a:xfrm>
            <a:custGeom>
              <a:avLst/>
              <a:gdLst>
                <a:gd name="T0" fmla="*/ 54 w 94"/>
                <a:gd name="T1" fmla="*/ 0 h 91"/>
                <a:gd name="T2" fmla="*/ 54 w 94"/>
                <a:gd name="T3" fmla="*/ 79 h 91"/>
                <a:gd name="T4" fmla="*/ 80 w 94"/>
                <a:gd name="T5" fmla="*/ 79 h 91"/>
                <a:gd name="T6" fmla="*/ 80 w 94"/>
                <a:gd name="T7" fmla="*/ 15 h 91"/>
                <a:gd name="T8" fmla="*/ 94 w 94"/>
                <a:gd name="T9" fmla="*/ 15 h 91"/>
                <a:gd name="T10" fmla="*/ 94 w 94"/>
                <a:gd name="T11" fmla="*/ 91 h 91"/>
                <a:gd name="T12" fmla="*/ 0 w 94"/>
                <a:gd name="T13" fmla="*/ 91 h 91"/>
                <a:gd name="T14" fmla="*/ 1 w 94"/>
                <a:gd name="T15" fmla="*/ 15 h 91"/>
                <a:gd name="T16" fmla="*/ 15 w 94"/>
                <a:gd name="T17" fmla="*/ 15 h 91"/>
                <a:gd name="T18" fmla="*/ 15 w 94"/>
                <a:gd name="T19" fmla="*/ 79 h 91"/>
                <a:gd name="T20" fmla="*/ 40 w 94"/>
                <a:gd name="T21" fmla="*/ 79 h 91"/>
                <a:gd name="T22" fmla="*/ 40 w 94"/>
                <a:gd name="T23" fmla="*/ 0 h 91"/>
                <a:gd name="T24" fmla="*/ 54 w 94"/>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1">
                  <a:moveTo>
                    <a:pt x="54" y="0"/>
                  </a:moveTo>
                  <a:lnTo>
                    <a:pt x="54" y="79"/>
                  </a:lnTo>
                  <a:lnTo>
                    <a:pt x="80" y="79"/>
                  </a:lnTo>
                  <a:lnTo>
                    <a:pt x="80" y="15"/>
                  </a:lnTo>
                  <a:lnTo>
                    <a:pt x="94" y="15"/>
                  </a:lnTo>
                  <a:lnTo>
                    <a:pt x="94" y="91"/>
                  </a:lnTo>
                  <a:lnTo>
                    <a:pt x="0" y="91"/>
                  </a:lnTo>
                  <a:lnTo>
                    <a:pt x="1" y="15"/>
                  </a:lnTo>
                  <a:lnTo>
                    <a:pt x="15" y="15"/>
                  </a:lnTo>
                  <a:lnTo>
                    <a:pt x="15" y="79"/>
                  </a:lnTo>
                  <a:lnTo>
                    <a:pt x="40" y="79"/>
                  </a:lnTo>
                  <a:lnTo>
                    <a:pt x="40"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a:spLocks noEditPoints="1"/>
            </p:cNvSpPr>
            <p:nvPr userDrawn="1"/>
          </p:nvSpPr>
          <p:spPr bwMode="auto">
            <a:xfrm>
              <a:off x="7653" y="640"/>
              <a:ext cx="108" cy="87"/>
            </a:xfrm>
            <a:custGeom>
              <a:avLst/>
              <a:gdLst>
                <a:gd name="T0" fmla="*/ 223 w 223"/>
                <a:gd name="T1" fmla="*/ 25 h 179"/>
                <a:gd name="T2" fmla="*/ 97 w 223"/>
                <a:gd name="T3" fmla="*/ 25 h 179"/>
                <a:gd name="T4" fmla="*/ 93 w 223"/>
                <a:gd name="T5" fmla="*/ 42 h 179"/>
                <a:gd name="T6" fmla="*/ 88 w 223"/>
                <a:gd name="T7" fmla="*/ 60 h 179"/>
                <a:gd name="T8" fmla="*/ 83 w 223"/>
                <a:gd name="T9" fmla="*/ 73 h 179"/>
                <a:gd name="T10" fmla="*/ 205 w 223"/>
                <a:gd name="T11" fmla="*/ 74 h 179"/>
                <a:gd name="T12" fmla="*/ 205 w 223"/>
                <a:gd name="T13" fmla="*/ 179 h 179"/>
                <a:gd name="T14" fmla="*/ 63 w 223"/>
                <a:gd name="T15" fmla="*/ 179 h 179"/>
                <a:gd name="T16" fmla="*/ 63 w 223"/>
                <a:gd name="T17" fmla="*/ 110 h 179"/>
                <a:gd name="T18" fmla="*/ 37 w 223"/>
                <a:gd name="T19" fmla="*/ 137 h 179"/>
                <a:gd name="T20" fmla="*/ 14 w 223"/>
                <a:gd name="T21" fmla="*/ 156 h 179"/>
                <a:gd name="T22" fmla="*/ 4 w 223"/>
                <a:gd name="T23" fmla="*/ 133 h 179"/>
                <a:gd name="T24" fmla="*/ 0 w 223"/>
                <a:gd name="T25" fmla="*/ 127 h 179"/>
                <a:gd name="T26" fmla="*/ 9 w 223"/>
                <a:gd name="T27" fmla="*/ 123 h 179"/>
                <a:gd name="T28" fmla="*/ 26 w 223"/>
                <a:gd name="T29" fmla="*/ 109 h 179"/>
                <a:gd name="T30" fmla="*/ 46 w 223"/>
                <a:gd name="T31" fmla="*/ 85 h 179"/>
                <a:gd name="T32" fmla="*/ 59 w 223"/>
                <a:gd name="T33" fmla="*/ 57 h 179"/>
                <a:gd name="T34" fmla="*/ 65 w 223"/>
                <a:gd name="T35" fmla="*/ 32 h 179"/>
                <a:gd name="T36" fmla="*/ 67 w 223"/>
                <a:gd name="T37" fmla="*/ 25 h 179"/>
                <a:gd name="T38" fmla="*/ 6 w 223"/>
                <a:gd name="T39" fmla="*/ 25 h 179"/>
                <a:gd name="T40" fmla="*/ 6 w 223"/>
                <a:gd name="T41" fmla="*/ 0 h 179"/>
                <a:gd name="T42" fmla="*/ 223 w 223"/>
                <a:gd name="T43" fmla="*/ 0 h 179"/>
                <a:gd name="T44" fmla="*/ 223 w 223"/>
                <a:gd name="T45" fmla="*/ 25 h 179"/>
                <a:gd name="T46" fmla="*/ 91 w 223"/>
                <a:gd name="T47" fmla="*/ 98 h 179"/>
                <a:gd name="T48" fmla="*/ 91 w 223"/>
                <a:gd name="T49" fmla="*/ 156 h 179"/>
                <a:gd name="T50" fmla="*/ 177 w 223"/>
                <a:gd name="T51" fmla="*/ 156 h 179"/>
                <a:gd name="T52" fmla="*/ 177 w 223"/>
                <a:gd name="T53" fmla="*/ 98 h 179"/>
                <a:gd name="T54" fmla="*/ 91 w 223"/>
                <a:gd name="T55" fmla="*/ 9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3" h="179">
                  <a:moveTo>
                    <a:pt x="223" y="25"/>
                  </a:moveTo>
                  <a:cubicBezTo>
                    <a:pt x="97" y="25"/>
                    <a:pt x="97" y="25"/>
                    <a:pt x="97" y="25"/>
                  </a:cubicBezTo>
                  <a:cubicBezTo>
                    <a:pt x="96" y="31"/>
                    <a:pt x="94" y="35"/>
                    <a:pt x="93" y="42"/>
                  </a:cubicBezTo>
                  <a:cubicBezTo>
                    <a:pt x="92" y="48"/>
                    <a:pt x="90" y="54"/>
                    <a:pt x="88" y="60"/>
                  </a:cubicBezTo>
                  <a:cubicBezTo>
                    <a:pt x="83" y="73"/>
                    <a:pt x="83" y="73"/>
                    <a:pt x="83" y="73"/>
                  </a:cubicBezTo>
                  <a:cubicBezTo>
                    <a:pt x="205" y="74"/>
                    <a:pt x="205" y="74"/>
                    <a:pt x="205" y="74"/>
                  </a:cubicBezTo>
                  <a:cubicBezTo>
                    <a:pt x="205" y="179"/>
                    <a:pt x="205" y="179"/>
                    <a:pt x="205" y="179"/>
                  </a:cubicBezTo>
                  <a:cubicBezTo>
                    <a:pt x="63" y="179"/>
                    <a:pt x="63" y="179"/>
                    <a:pt x="63" y="179"/>
                  </a:cubicBezTo>
                  <a:cubicBezTo>
                    <a:pt x="63" y="110"/>
                    <a:pt x="63" y="110"/>
                    <a:pt x="63" y="110"/>
                  </a:cubicBezTo>
                  <a:cubicBezTo>
                    <a:pt x="53" y="122"/>
                    <a:pt x="44" y="131"/>
                    <a:pt x="37" y="137"/>
                  </a:cubicBezTo>
                  <a:cubicBezTo>
                    <a:pt x="30" y="144"/>
                    <a:pt x="22" y="150"/>
                    <a:pt x="14" y="156"/>
                  </a:cubicBezTo>
                  <a:cubicBezTo>
                    <a:pt x="9" y="143"/>
                    <a:pt x="6" y="135"/>
                    <a:pt x="4" y="133"/>
                  </a:cubicBezTo>
                  <a:cubicBezTo>
                    <a:pt x="0" y="127"/>
                    <a:pt x="0" y="127"/>
                    <a:pt x="0" y="127"/>
                  </a:cubicBezTo>
                  <a:cubicBezTo>
                    <a:pt x="3" y="126"/>
                    <a:pt x="6" y="124"/>
                    <a:pt x="9" y="123"/>
                  </a:cubicBezTo>
                  <a:cubicBezTo>
                    <a:pt x="12" y="121"/>
                    <a:pt x="18" y="117"/>
                    <a:pt x="26" y="109"/>
                  </a:cubicBezTo>
                  <a:cubicBezTo>
                    <a:pt x="35" y="102"/>
                    <a:pt x="41" y="93"/>
                    <a:pt x="46" y="85"/>
                  </a:cubicBezTo>
                  <a:cubicBezTo>
                    <a:pt x="51" y="76"/>
                    <a:pt x="55" y="67"/>
                    <a:pt x="59" y="57"/>
                  </a:cubicBezTo>
                  <a:cubicBezTo>
                    <a:pt x="62" y="48"/>
                    <a:pt x="64" y="39"/>
                    <a:pt x="65" y="32"/>
                  </a:cubicBezTo>
                  <a:cubicBezTo>
                    <a:pt x="67" y="25"/>
                    <a:pt x="67" y="25"/>
                    <a:pt x="67" y="25"/>
                  </a:cubicBezTo>
                  <a:cubicBezTo>
                    <a:pt x="6" y="25"/>
                    <a:pt x="6" y="25"/>
                    <a:pt x="6" y="25"/>
                  </a:cubicBezTo>
                  <a:cubicBezTo>
                    <a:pt x="6" y="0"/>
                    <a:pt x="6" y="0"/>
                    <a:pt x="6" y="0"/>
                  </a:cubicBezTo>
                  <a:cubicBezTo>
                    <a:pt x="223" y="0"/>
                    <a:pt x="223" y="0"/>
                    <a:pt x="223" y="0"/>
                  </a:cubicBezTo>
                  <a:lnTo>
                    <a:pt x="223" y="25"/>
                  </a:lnTo>
                  <a:close/>
                  <a:moveTo>
                    <a:pt x="91" y="98"/>
                  </a:moveTo>
                  <a:cubicBezTo>
                    <a:pt x="91" y="156"/>
                    <a:pt x="91" y="156"/>
                    <a:pt x="91" y="156"/>
                  </a:cubicBezTo>
                  <a:cubicBezTo>
                    <a:pt x="177" y="156"/>
                    <a:pt x="177" y="156"/>
                    <a:pt x="177" y="156"/>
                  </a:cubicBezTo>
                  <a:cubicBezTo>
                    <a:pt x="177" y="98"/>
                    <a:pt x="177" y="98"/>
                    <a:pt x="177" y="98"/>
                  </a:cubicBezTo>
                  <a:lnTo>
                    <a:pt x="91"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userDrawn="1"/>
          </p:nvSpPr>
          <p:spPr bwMode="auto">
            <a:xfrm>
              <a:off x="7862" y="640"/>
              <a:ext cx="93" cy="88"/>
            </a:xfrm>
            <a:custGeom>
              <a:avLst/>
              <a:gdLst>
                <a:gd name="T0" fmla="*/ 0 w 191"/>
                <a:gd name="T1" fmla="*/ 0 h 180"/>
                <a:gd name="T2" fmla="*/ 163 w 191"/>
                <a:gd name="T3" fmla="*/ 0 h 180"/>
                <a:gd name="T4" fmla="*/ 191 w 191"/>
                <a:gd name="T5" fmla="*/ 153 h 180"/>
                <a:gd name="T6" fmla="*/ 177 w 191"/>
                <a:gd name="T7" fmla="*/ 175 h 180"/>
                <a:gd name="T8" fmla="*/ 144 w 191"/>
                <a:gd name="T9" fmla="*/ 171 h 180"/>
                <a:gd name="T10" fmla="*/ 135 w 191"/>
                <a:gd name="T11" fmla="*/ 149 h 180"/>
                <a:gd name="T12" fmla="*/ 161 w 191"/>
                <a:gd name="T13" fmla="*/ 148 h 180"/>
                <a:gd name="T14" fmla="*/ 162 w 191"/>
                <a:gd name="T15" fmla="*/ 25 h 180"/>
                <a:gd name="T16" fmla="*/ 30 w 191"/>
                <a:gd name="T17" fmla="*/ 56 h 180"/>
                <a:gd name="T18" fmla="*/ 49 w 191"/>
                <a:gd name="T19" fmla="*/ 44 h 180"/>
                <a:gd name="T20" fmla="*/ 63 w 191"/>
                <a:gd name="T21" fmla="*/ 50 h 180"/>
                <a:gd name="T22" fmla="*/ 64 w 191"/>
                <a:gd name="T23" fmla="*/ 31 h 180"/>
                <a:gd name="T24" fmla="*/ 91 w 191"/>
                <a:gd name="T25" fmla="*/ 44 h 180"/>
                <a:gd name="T26" fmla="*/ 88 w 191"/>
                <a:gd name="T27" fmla="*/ 57 h 180"/>
                <a:gd name="T28" fmla="*/ 108 w 191"/>
                <a:gd name="T29" fmla="*/ 44 h 180"/>
                <a:gd name="T30" fmla="*/ 122 w 191"/>
                <a:gd name="T31" fmla="*/ 37 h 180"/>
                <a:gd name="T32" fmla="*/ 151 w 191"/>
                <a:gd name="T33" fmla="*/ 34 h 180"/>
                <a:gd name="T34" fmla="*/ 148 w 191"/>
                <a:gd name="T35" fmla="*/ 53 h 180"/>
                <a:gd name="T36" fmla="*/ 140 w 191"/>
                <a:gd name="T37" fmla="*/ 88 h 180"/>
                <a:gd name="T38" fmla="*/ 162 w 191"/>
                <a:gd name="T39" fmla="*/ 123 h 180"/>
                <a:gd name="T40" fmla="*/ 135 w 191"/>
                <a:gd name="T41" fmla="*/ 135 h 180"/>
                <a:gd name="T42" fmla="*/ 113 w 191"/>
                <a:gd name="T43" fmla="*/ 143 h 180"/>
                <a:gd name="T44" fmla="*/ 94 w 191"/>
                <a:gd name="T45" fmla="*/ 149 h 180"/>
                <a:gd name="T46" fmla="*/ 97 w 191"/>
                <a:gd name="T47" fmla="*/ 120 h 180"/>
                <a:gd name="T48" fmla="*/ 111 w 191"/>
                <a:gd name="T49" fmla="*/ 95 h 180"/>
                <a:gd name="T50" fmla="*/ 87 w 191"/>
                <a:gd name="T51" fmla="*/ 59 h 180"/>
                <a:gd name="T52" fmla="*/ 81 w 191"/>
                <a:gd name="T53" fmla="*/ 88 h 180"/>
                <a:gd name="T54" fmla="*/ 80 w 191"/>
                <a:gd name="T55" fmla="*/ 129 h 180"/>
                <a:gd name="T56" fmla="*/ 72 w 191"/>
                <a:gd name="T57" fmla="*/ 125 h 180"/>
                <a:gd name="T58" fmla="*/ 63 w 191"/>
                <a:gd name="T59" fmla="*/ 128 h 180"/>
                <a:gd name="T60" fmla="*/ 42 w 191"/>
                <a:gd name="T61" fmla="*/ 143 h 180"/>
                <a:gd name="T62" fmla="*/ 30 w 191"/>
                <a:gd name="T63" fmla="*/ 179 h 180"/>
                <a:gd name="T64" fmla="*/ 30 w 191"/>
                <a:gd name="T65" fmla="*/ 128 h 180"/>
                <a:gd name="T66" fmla="*/ 52 w 191"/>
                <a:gd name="T67" fmla="*/ 91 h 180"/>
                <a:gd name="T68" fmla="*/ 30 w 191"/>
                <a:gd name="T69" fmla="*/ 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80">
                  <a:moveTo>
                    <a:pt x="0" y="179"/>
                  </a:moveTo>
                  <a:cubicBezTo>
                    <a:pt x="0" y="0"/>
                    <a:pt x="0" y="0"/>
                    <a:pt x="0" y="0"/>
                  </a:cubicBezTo>
                  <a:cubicBezTo>
                    <a:pt x="28" y="0"/>
                    <a:pt x="28" y="0"/>
                    <a:pt x="28" y="0"/>
                  </a:cubicBezTo>
                  <a:cubicBezTo>
                    <a:pt x="163" y="0"/>
                    <a:pt x="163" y="0"/>
                    <a:pt x="163" y="0"/>
                  </a:cubicBezTo>
                  <a:cubicBezTo>
                    <a:pt x="191" y="0"/>
                    <a:pt x="191" y="0"/>
                    <a:pt x="191" y="0"/>
                  </a:cubicBezTo>
                  <a:cubicBezTo>
                    <a:pt x="191" y="153"/>
                    <a:pt x="191" y="153"/>
                    <a:pt x="191" y="153"/>
                  </a:cubicBezTo>
                  <a:cubicBezTo>
                    <a:pt x="191" y="158"/>
                    <a:pt x="190" y="162"/>
                    <a:pt x="189" y="166"/>
                  </a:cubicBezTo>
                  <a:cubicBezTo>
                    <a:pt x="188" y="170"/>
                    <a:pt x="184" y="173"/>
                    <a:pt x="177" y="175"/>
                  </a:cubicBezTo>
                  <a:cubicBezTo>
                    <a:pt x="171" y="177"/>
                    <a:pt x="160" y="179"/>
                    <a:pt x="145" y="180"/>
                  </a:cubicBezTo>
                  <a:cubicBezTo>
                    <a:pt x="145" y="178"/>
                    <a:pt x="144" y="175"/>
                    <a:pt x="144" y="171"/>
                  </a:cubicBezTo>
                  <a:cubicBezTo>
                    <a:pt x="143" y="168"/>
                    <a:pt x="141" y="163"/>
                    <a:pt x="138" y="156"/>
                  </a:cubicBezTo>
                  <a:cubicBezTo>
                    <a:pt x="135" y="149"/>
                    <a:pt x="135" y="149"/>
                    <a:pt x="135" y="149"/>
                  </a:cubicBezTo>
                  <a:cubicBezTo>
                    <a:pt x="140" y="150"/>
                    <a:pt x="145" y="150"/>
                    <a:pt x="150" y="150"/>
                  </a:cubicBezTo>
                  <a:cubicBezTo>
                    <a:pt x="156" y="150"/>
                    <a:pt x="160" y="150"/>
                    <a:pt x="161" y="148"/>
                  </a:cubicBezTo>
                  <a:cubicBezTo>
                    <a:pt x="162" y="147"/>
                    <a:pt x="162" y="145"/>
                    <a:pt x="162" y="142"/>
                  </a:cubicBezTo>
                  <a:cubicBezTo>
                    <a:pt x="162" y="25"/>
                    <a:pt x="162" y="25"/>
                    <a:pt x="162" y="25"/>
                  </a:cubicBezTo>
                  <a:cubicBezTo>
                    <a:pt x="30" y="25"/>
                    <a:pt x="30" y="25"/>
                    <a:pt x="30" y="25"/>
                  </a:cubicBezTo>
                  <a:cubicBezTo>
                    <a:pt x="30" y="56"/>
                    <a:pt x="30" y="56"/>
                    <a:pt x="30" y="56"/>
                  </a:cubicBezTo>
                  <a:cubicBezTo>
                    <a:pt x="32" y="55"/>
                    <a:pt x="34" y="54"/>
                    <a:pt x="36" y="53"/>
                  </a:cubicBezTo>
                  <a:cubicBezTo>
                    <a:pt x="39" y="52"/>
                    <a:pt x="43" y="49"/>
                    <a:pt x="49" y="44"/>
                  </a:cubicBezTo>
                  <a:cubicBezTo>
                    <a:pt x="52" y="49"/>
                    <a:pt x="56" y="55"/>
                    <a:pt x="61" y="61"/>
                  </a:cubicBezTo>
                  <a:cubicBezTo>
                    <a:pt x="62" y="57"/>
                    <a:pt x="63" y="54"/>
                    <a:pt x="63" y="50"/>
                  </a:cubicBezTo>
                  <a:cubicBezTo>
                    <a:pt x="64" y="47"/>
                    <a:pt x="64" y="43"/>
                    <a:pt x="64" y="40"/>
                  </a:cubicBezTo>
                  <a:cubicBezTo>
                    <a:pt x="64" y="31"/>
                    <a:pt x="64" y="31"/>
                    <a:pt x="64" y="31"/>
                  </a:cubicBezTo>
                  <a:cubicBezTo>
                    <a:pt x="72" y="33"/>
                    <a:pt x="82" y="34"/>
                    <a:pt x="93" y="35"/>
                  </a:cubicBezTo>
                  <a:cubicBezTo>
                    <a:pt x="93" y="38"/>
                    <a:pt x="92" y="41"/>
                    <a:pt x="91" y="44"/>
                  </a:cubicBezTo>
                  <a:cubicBezTo>
                    <a:pt x="91" y="48"/>
                    <a:pt x="91" y="50"/>
                    <a:pt x="91" y="50"/>
                  </a:cubicBezTo>
                  <a:cubicBezTo>
                    <a:pt x="88" y="57"/>
                    <a:pt x="88" y="57"/>
                    <a:pt x="88" y="57"/>
                  </a:cubicBezTo>
                  <a:cubicBezTo>
                    <a:pt x="95" y="54"/>
                    <a:pt x="100" y="51"/>
                    <a:pt x="103" y="49"/>
                  </a:cubicBezTo>
                  <a:cubicBezTo>
                    <a:pt x="108" y="44"/>
                    <a:pt x="108" y="44"/>
                    <a:pt x="108" y="44"/>
                  </a:cubicBezTo>
                  <a:cubicBezTo>
                    <a:pt x="112" y="49"/>
                    <a:pt x="115" y="53"/>
                    <a:pt x="120" y="59"/>
                  </a:cubicBezTo>
                  <a:cubicBezTo>
                    <a:pt x="121" y="48"/>
                    <a:pt x="122" y="41"/>
                    <a:pt x="122" y="37"/>
                  </a:cubicBezTo>
                  <a:cubicBezTo>
                    <a:pt x="122" y="30"/>
                    <a:pt x="122" y="30"/>
                    <a:pt x="122" y="30"/>
                  </a:cubicBezTo>
                  <a:cubicBezTo>
                    <a:pt x="132" y="32"/>
                    <a:pt x="142" y="33"/>
                    <a:pt x="151" y="34"/>
                  </a:cubicBezTo>
                  <a:cubicBezTo>
                    <a:pt x="150" y="36"/>
                    <a:pt x="150" y="39"/>
                    <a:pt x="150" y="40"/>
                  </a:cubicBezTo>
                  <a:cubicBezTo>
                    <a:pt x="148" y="53"/>
                    <a:pt x="148" y="53"/>
                    <a:pt x="148" y="53"/>
                  </a:cubicBezTo>
                  <a:cubicBezTo>
                    <a:pt x="146" y="62"/>
                    <a:pt x="145" y="69"/>
                    <a:pt x="144" y="74"/>
                  </a:cubicBezTo>
                  <a:cubicBezTo>
                    <a:pt x="140" y="88"/>
                    <a:pt x="140" y="88"/>
                    <a:pt x="140" y="88"/>
                  </a:cubicBezTo>
                  <a:cubicBezTo>
                    <a:pt x="152" y="106"/>
                    <a:pt x="157" y="115"/>
                    <a:pt x="158" y="115"/>
                  </a:cubicBezTo>
                  <a:cubicBezTo>
                    <a:pt x="162" y="123"/>
                    <a:pt x="162" y="123"/>
                    <a:pt x="162" y="123"/>
                  </a:cubicBezTo>
                  <a:cubicBezTo>
                    <a:pt x="155" y="127"/>
                    <a:pt x="146" y="135"/>
                    <a:pt x="138" y="143"/>
                  </a:cubicBezTo>
                  <a:cubicBezTo>
                    <a:pt x="136" y="136"/>
                    <a:pt x="136" y="136"/>
                    <a:pt x="135" y="135"/>
                  </a:cubicBezTo>
                  <a:cubicBezTo>
                    <a:pt x="129" y="118"/>
                    <a:pt x="129" y="118"/>
                    <a:pt x="129" y="118"/>
                  </a:cubicBezTo>
                  <a:cubicBezTo>
                    <a:pt x="121" y="131"/>
                    <a:pt x="116" y="140"/>
                    <a:pt x="113" y="143"/>
                  </a:cubicBezTo>
                  <a:cubicBezTo>
                    <a:pt x="110" y="147"/>
                    <a:pt x="107" y="151"/>
                    <a:pt x="102" y="156"/>
                  </a:cubicBezTo>
                  <a:cubicBezTo>
                    <a:pt x="99" y="153"/>
                    <a:pt x="97" y="151"/>
                    <a:pt x="94" y="149"/>
                  </a:cubicBezTo>
                  <a:cubicBezTo>
                    <a:pt x="92" y="147"/>
                    <a:pt x="87" y="144"/>
                    <a:pt x="79" y="140"/>
                  </a:cubicBezTo>
                  <a:cubicBezTo>
                    <a:pt x="87" y="133"/>
                    <a:pt x="93" y="126"/>
                    <a:pt x="97" y="120"/>
                  </a:cubicBezTo>
                  <a:cubicBezTo>
                    <a:pt x="102" y="113"/>
                    <a:pt x="105" y="111"/>
                    <a:pt x="107" y="105"/>
                  </a:cubicBezTo>
                  <a:cubicBezTo>
                    <a:pt x="111" y="95"/>
                    <a:pt x="111" y="95"/>
                    <a:pt x="111" y="95"/>
                  </a:cubicBezTo>
                  <a:cubicBezTo>
                    <a:pt x="106" y="87"/>
                    <a:pt x="103" y="82"/>
                    <a:pt x="101" y="79"/>
                  </a:cubicBezTo>
                  <a:cubicBezTo>
                    <a:pt x="100" y="77"/>
                    <a:pt x="95" y="67"/>
                    <a:pt x="87" y="59"/>
                  </a:cubicBezTo>
                  <a:cubicBezTo>
                    <a:pt x="85" y="68"/>
                    <a:pt x="84" y="78"/>
                    <a:pt x="83" y="81"/>
                  </a:cubicBezTo>
                  <a:cubicBezTo>
                    <a:pt x="81" y="88"/>
                    <a:pt x="81" y="88"/>
                    <a:pt x="81" y="88"/>
                  </a:cubicBezTo>
                  <a:cubicBezTo>
                    <a:pt x="86" y="97"/>
                    <a:pt x="92" y="107"/>
                    <a:pt x="98" y="118"/>
                  </a:cubicBezTo>
                  <a:cubicBezTo>
                    <a:pt x="89" y="123"/>
                    <a:pt x="83" y="126"/>
                    <a:pt x="80" y="129"/>
                  </a:cubicBezTo>
                  <a:cubicBezTo>
                    <a:pt x="75" y="134"/>
                    <a:pt x="75" y="134"/>
                    <a:pt x="75" y="134"/>
                  </a:cubicBezTo>
                  <a:cubicBezTo>
                    <a:pt x="73" y="129"/>
                    <a:pt x="72" y="126"/>
                    <a:pt x="72" y="125"/>
                  </a:cubicBezTo>
                  <a:cubicBezTo>
                    <a:pt x="69" y="119"/>
                    <a:pt x="69" y="119"/>
                    <a:pt x="69" y="119"/>
                  </a:cubicBezTo>
                  <a:cubicBezTo>
                    <a:pt x="67" y="122"/>
                    <a:pt x="65" y="125"/>
                    <a:pt x="63" y="128"/>
                  </a:cubicBezTo>
                  <a:cubicBezTo>
                    <a:pt x="61" y="132"/>
                    <a:pt x="56" y="139"/>
                    <a:pt x="47" y="150"/>
                  </a:cubicBezTo>
                  <a:cubicBezTo>
                    <a:pt x="46" y="147"/>
                    <a:pt x="44" y="145"/>
                    <a:pt x="42" y="143"/>
                  </a:cubicBezTo>
                  <a:cubicBezTo>
                    <a:pt x="40" y="140"/>
                    <a:pt x="36" y="137"/>
                    <a:pt x="30" y="131"/>
                  </a:cubicBezTo>
                  <a:cubicBezTo>
                    <a:pt x="30" y="179"/>
                    <a:pt x="30" y="179"/>
                    <a:pt x="30" y="179"/>
                  </a:cubicBezTo>
                  <a:lnTo>
                    <a:pt x="0" y="179"/>
                  </a:lnTo>
                  <a:close/>
                  <a:moveTo>
                    <a:pt x="30" y="128"/>
                  </a:moveTo>
                  <a:cubicBezTo>
                    <a:pt x="35" y="122"/>
                    <a:pt x="39" y="117"/>
                    <a:pt x="42" y="112"/>
                  </a:cubicBezTo>
                  <a:cubicBezTo>
                    <a:pt x="46" y="107"/>
                    <a:pt x="49" y="100"/>
                    <a:pt x="52" y="91"/>
                  </a:cubicBezTo>
                  <a:cubicBezTo>
                    <a:pt x="43" y="78"/>
                    <a:pt x="37" y="70"/>
                    <a:pt x="36" y="68"/>
                  </a:cubicBezTo>
                  <a:cubicBezTo>
                    <a:pt x="30" y="60"/>
                    <a:pt x="30" y="60"/>
                    <a:pt x="30" y="60"/>
                  </a:cubicBezTo>
                  <a:lnTo>
                    <a:pt x="3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userDrawn="1"/>
          </p:nvSpPr>
          <p:spPr bwMode="auto">
            <a:xfrm>
              <a:off x="8056" y="635"/>
              <a:ext cx="108" cy="92"/>
            </a:xfrm>
            <a:custGeom>
              <a:avLst/>
              <a:gdLst>
                <a:gd name="T0" fmla="*/ 42 w 221"/>
                <a:gd name="T1" fmla="*/ 188 h 188"/>
                <a:gd name="T2" fmla="*/ 42 w 221"/>
                <a:gd name="T3" fmla="*/ 124 h 188"/>
                <a:gd name="T4" fmla="*/ 1 w 221"/>
                <a:gd name="T5" fmla="*/ 159 h 188"/>
                <a:gd name="T6" fmla="*/ 1 w 221"/>
                <a:gd name="T7" fmla="*/ 118 h 188"/>
                <a:gd name="T8" fmla="*/ 42 w 221"/>
                <a:gd name="T9" fmla="*/ 79 h 188"/>
                <a:gd name="T10" fmla="*/ 20 w 221"/>
                <a:gd name="T11" fmla="*/ 79 h 188"/>
                <a:gd name="T12" fmla="*/ 1 w 221"/>
                <a:gd name="T13" fmla="*/ 80 h 188"/>
                <a:gd name="T14" fmla="*/ 1 w 221"/>
                <a:gd name="T15" fmla="*/ 54 h 188"/>
                <a:gd name="T16" fmla="*/ 20 w 221"/>
                <a:gd name="T17" fmla="*/ 55 h 188"/>
                <a:gd name="T18" fmla="*/ 42 w 221"/>
                <a:gd name="T19" fmla="*/ 55 h 188"/>
                <a:gd name="T20" fmla="*/ 42 w 221"/>
                <a:gd name="T21" fmla="*/ 41 h 188"/>
                <a:gd name="T22" fmla="*/ 42 w 221"/>
                <a:gd name="T23" fmla="*/ 36 h 188"/>
                <a:gd name="T24" fmla="*/ 1 w 221"/>
                <a:gd name="T25" fmla="*/ 44 h 188"/>
                <a:gd name="T26" fmla="*/ 0 w 221"/>
                <a:gd name="T27" fmla="*/ 14 h 188"/>
                <a:gd name="T28" fmla="*/ 88 w 221"/>
                <a:gd name="T29" fmla="*/ 0 h 188"/>
                <a:gd name="T30" fmla="*/ 104 w 221"/>
                <a:gd name="T31" fmla="*/ 26 h 188"/>
                <a:gd name="T32" fmla="*/ 69 w 221"/>
                <a:gd name="T33" fmla="*/ 32 h 188"/>
                <a:gd name="T34" fmla="*/ 69 w 221"/>
                <a:gd name="T35" fmla="*/ 55 h 188"/>
                <a:gd name="T36" fmla="*/ 81 w 221"/>
                <a:gd name="T37" fmla="*/ 55 h 188"/>
                <a:gd name="T38" fmla="*/ 97 w 221"/>
                <a:gd name="T39" fmla="*/ 54 h 188"/>
                <a:gd name="T40" fmla="*/ 97 w 221"/>
                <a:gd name="T41" fmla="*/ 80 h 188"/>
                <a:gd name="T42" fmla="*/ 81 w 221"/>
                <a:gd name="T43" fmla="*/ 79 h 188"/>
                <a:gd name="T44" fmla="*/ 69 w 221"/>
                <a:gd name="T45" fmla="*/ 79 h 188"/>
                <a:gd name="T46" fmla="*/ 69 w 221"/>
                <a:gd name="T47" fmla="*/ 102 h 188"/>
                <a:gd name="T48" fmla="*/ 85 w 221"/>
                <a:gd name="T49" fmla="*/ 91 h 188"/>
                <a:gd name="T50" fmla="*/ 107 w 221"/>
                <a:gd name="T51" fmla="*/ 121 h 188"/>
                <a:gd name="T52" fmla="*/ 91 w 221"/>
                <a:gd name="T53" fmla="*/ 133 h 188"/>
                <a:gd name="T54" fmla="*/ 164 w 221"/>
                <a:gd name="T55" fmla="*/ 119 h 188"/>
                <a:gd name="T56" fmla="*/ 164 w 221"/>
                <a:gd name="T57" fmla="*/ 1 h 188"/>
                <a:gd name="T58" fmla="*/ 192 w 221"/>
                <a:gd name="T59" fmla="*/ 1 h 188"/>
                <a:gd name="T60" fmla="*/ 192 w 221"/>
                <a:gd name="T61" fmla="*/ 114 h 188"/>
                <a:gd name="T62" fmla="*/ 221 w 221"/>
                <a:gd name="T63" fmla="*/ 107 h 188"/>
                <a:gd name="T64" fmla="*/ 221 w 221"/>
                <a:gd name="T65" fmla="*/ 132 h 188"/>
                <a:gd name="T66" fmla="*/ 192 w 221"/>
                <a:gd name="T67" fmla="*/ 138 h 188"/>
                <a:gd name="T68" fmla="*/ 192 w 221"/>
                <a:gd name="T69" fmla="*/ 188 h 188"/>
                <a:gd name="T70" fmla="*/ 164 w 221"/>
                <a:gd name="T71" fmla="*/ 188 h 188"/>
                <a:gd name="T72" fmla="*/ 164 w 221"/>
                <a:gd name="T73" fmla="*/ 144 h 188"/>
                <a:gd name="T74" fmla="*/ 84 w 221"/>
                <a:gd name="T75" fmla="*/ 159 h 188"/>
                <a:gd name="T76" fmla="*/ 84 w 221"/>
                <a:gd name="T77" fmla="*/ 134 h 188"/>
                <a:gd name="T78" fmla="*/ 84 w 221"/>
                <a:gd name="T79" fmla="*/ 133 h 188"/>
                <a:gd name="T80" fmla="*/ 69 w 221"/>
                <a:gd name="T81" fmla="*/ 112 h 188"/>
                <a:gd name="T82" fmla="*/ 69 w 221"/>
                <a:gd name="T83" fmla="*/ 188 h 188"/>
                <a:gd name="T84" fmla="*/ 42 w 221"/>
                <a:gd name="T85" fmla="*/ 188 h 188"/>
                <a:gd name="T86" fmla="*/ 114 w 221"/>
                <a:gd name="T87" fmla="*/ 66 h 188"/>
                <a:gd name="T88" fmla="*/ 148 w 221"/>
                <a:gd name="T89" fmla="*/ 95 h 188"/>
                <a:gd name="T90" fmla="*/ 128 w 221"/>
                <a:gd name="T91" fmla="*/ 116 h 188"/>
                <a:gd name="T92" fmla="*/ 95 w 221"/>
                <a:gd name="T93" fmla="*/ 84 h 188"/>
                <a:gd name="T94" fmla="*/ 114 w 221"/>
                <a:gd name="T95" fmla="*/ 66 h 188"/>
                <a:gd name="T96" fmla="*/ 99 w 221"/>
                <a:gd name="T97" fmla="*/ 30 h 188"/>
                <a:gd name="T98" fmla="*/ 120 w 221"/>
                <a:gd name="T99" fmla="*/ 11 h 188"/>
                <a:gd name="T100" fmla="*/ 152 w 221"/>
                <a:gd name="T101" fmla="*/ 40 h 188"/>
                <a:gd name="T102" fmla="*/ 133 w 221"/>
                <a:gd name="T103" fmla="*/ 61 h 188"/>
                <a:gd name="T104" fmla="*/ 99 w 221"/>
                <a:gd name="T105" fmla="*/ 3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1" h="188">
                  <a:moveTo>
                    <a:pt x="42" y="188"/>
                  </a:moveTo>
                  <a:cubicBezTo>
                    <a:pt x="42" y="124"/>
                    <a:pt x="42" y="124"/>
                    <a:pt x="42" y="124"/>
                  </a:cubicBezTo>
                  <a:cubicBezTo>
                    <a:pt x="40" y="126"/>
                    <a:pt x="1" y="159"/>
                    <a:pt x="1" y="159"/>
                  </a:cubicBezTo>
                  <a:cubicBezTo>
                    <a:pt x="1" y="118"/>
                    <a:pt x="1" y="118"/>
                    <a:pt x="1" y="118"/>
                  </a:cubicBezTo>
                  <a:cubicBezTo>
                    <a:pt x="42" y="79"/>
                    <a:pt x="42" y="79"/>
                    <a:pt x="42" y="79"/>
                  </a:cubicBezTo>
                  <a:cubicBezTo>
                    <a:pt x="20" y="79"/>
                    <a:pt x="20" y="79"/>
                    <a:pt x="20" y="79"/>
                  </a:cubicBezTo>
                  <a:cubicBezTo>
                    <a:pt x="1" y="80"/>
                    <a:pt x="1" y="80"/>
                    <a:pt x="1" y="80"/>
                  </a:cubicBezTo>
                  <a:cubicBezTo>
                    <a:pt x="1" y="54"/>
                    <a:pt x="1" y="54"/>
                    <a:pt x="1" y="54"/>
                  </a:cubicBezTo>
                  <a:cubicBezTo>
                    <a:pt x="20" y="55"/>
                    <a:pt x="20" y="55"/>
                    <a:pt x="20" y="55"/>
                  </a:cubicBezTo>
                  <a:cubicBezTo>
                    <a:pt x="42" y="55"/>
                    <a:pt x="42" y="55"/>
                    <a:pt x="42" y="55"/>
                  </a:cubicBezTo>
                  <a:cubicBezTo>
                    <a:pt x="42" y="41"/>
                    <a:pt x="42" y="41"/>
                    <a:pt x="42" y="41"/>
                  </a:cubicBezTo>
                  <a:cubicBezTo>
                    <a:pt x="42" y="36"/>
                    <a:pt x="42" y="36"/>
                    <a:pt x="42" y="36"/>
                  </a:cubicBezTo>
                  <a:cubicBezTo>
                    <a:pt x="34" y="37"/>
                    <a:pt x="3" y="43"/>
                    <a:pt x="1" y="44"/>
                  </a:cubicBezTo>
                  <a:cubicBezTo>
                    <a:pt x="0" y="14"/>
                    <a:pt x="0" y="14"/>
                    <a:pt x="0" y="14"/>
                  </a:cubicBezTo>
                  <a:cubicBezTo>
                    <a:pt x="0" y="14"/>
                    <a:pt x="87" y="1"/>
                    <a:pt x="88" y="0"/>
                  </a:cubicBezTo>
                  <a:cubicBezTo>
                    <a:pt x="104" y="26"/>
                    <a:pt x="104" y="26"/>
                    <a:pt x="104" y="26"/>
                  </a:cubicBezTo>
                  <a:cubicBezTo>
                    <a:pt x="69" y="32"/>
                    <a:pt x="69" y="32"/>
                    <a:pt x="69" y="32"/>
                  </a:cubicBezTo>
                  <a:cubicBezTo>
                    <a:pt x="69" y="55"/>
                    <a:pt x="69" y="55"/>
                    <a:pt x="69" y="55"/>
                  </a:cubicBezTo>
                  <a:cubicBezTo>
                    <a:pt x="81" y="55"/>
                    <a:pt x="81" y="55"/>
                    <a:pt x="81" y="55"/>
                  </a:cubicBezTo>
                  <a:cubicBezTo>
                    <a:pt x="97" y="54"/>
                    <a:pt x="97" y="54"/>
                    <a:pt x="97" y="54"/>
                  </a:cubicBezTo>
                  <a:cubicBezTo>
                    <a:pt x="97" y="80"/>
                    <a:pt x="97" y="80"/>
                    <a:pt x="97" y="80"/>
                  </a:cubicBezTo>
                  <a:cubicBezTo>
                    <a:pt x="81" y="79"/>
                    <a:pt x="81" y="79"/>
                    <a:pt x="81" y="79"/>
                  </a:cubicBezTo>
                  <a:cubicBezTo>
                    <a:pt x="69" y="79"/>
                    <a:pt x="69" y="79"/>
                    <a:pt x="69" y="79"/>
                  </a:cubicBezTo>
                  <a:cubicBezTo>
                    <a:pt x="69" y="102"/>
                    <a:pt x="69" y="102"/>
                    <a:pt x="69" y="102"/>
                  </a:cubicBezTo>
                  <a:cubicBezTo>
                    <a:pt x="71" y="101"/>
                    <a:pt x="85" y="91"/>
                    <a:pt x="85" y="91"/>
                  </a:cubicBezTo>
                  <a:cubicBezTo>
                    <a:pt x="107" y="121"/>
                    <a:pt x="107" y="121"/>
                    <a:pt x="107" y="121"/>
                  </a:cubicBezTo>
                  <a:cubicBezTo>
                    <a:pt x="107" y="121"/>
                    <a:pt x="94" y="131"/>
                    <a:pt x="91" y="133"/>
                  </a:cubicBezTo>
                  <a:cubicBezTo>
                    <a:pt x="164" y="119"/>
                    <a:pt x="164" y="119"/>
                    <a:pt x="164" y="119"/>
                  </a:cubicBezTo>
                  <a:cubicBezTo>
                    <a:pt x="164" y="1"/>
                    <a:pt x="164" y="1"/>
                    <a:pt x="164" y="1"/>
                  </a:cubicBezTo>
                  <a:cubicBezTo>
                    <a:pt x="192" y="1"/>
                    <a:pt x="192" y="1"/>
                    <a:pt x="192" y="1"/>
                  </a:cubicBezTo>
                  <a:cubicBezTo>
                    <a:pt x="192" y="114"/>
                    <a:pt x="192" y="114"/>
                    <a:pt x="192" y="114"/>
                  </a:cubicBezTo>
                  <a:cubicBezTo>
                    <a:pt x="221" y="107"/>
                    <a:pt x="221" y="107"/>
                    <a:pt x="221" y="107"/>
                  </a:cubicBezTo>
                  <a:cubicBezTo>
                    <a:pt x="221" y="132"/>
                    <a:pt x="221" y="132"/>
                    <a:pt x="221" y="132"/>
                  </a:cubicBezTo>
                  <a:cubicBezTo>
                    <a:pt x="192" y="138"/>
                    <a:pt x="192" y="138"/>
                    <a:pt x="192" y="138"/>
                  </a:cubicBezTo>
                  <a:cubicBezTo>
                    <a:pt x="192" y="188"/>
                    <a:pt x="192" y="188"/>
                    <a:pt x="192" y="188"/>
                  </a:cubicBezTo>
                  <a:cubicBezTo>
                    <a:pt x="164" y="188"/>
                    <a:pt x="164" y="188"/>
                    <a:pt x="164" y="188"/>
                  </a:cubicBezTo>
                  <a:cubicBezTo>
                    <a:pt x="164" y="144"/>
                    <a:pt x="164" y="144"/>
                    <a:pt x="164" y="144"/>
                  </a:cubicBezTo>
                  <a:cubicBezTo>
                    <a:pt x="84" y="159"/>
                    <a:pt x="84" y="159"/>
                    <a:pt x="84" y="159"/>
                  </a:cubicBezTo>
                  <a:cubicBezTo>
                    <a:pt x="84" y="134"/>
                    <a:pt x="84" y="134"/>
                    <a:pt x="84" y="134"/>
                  </a:cubicBezTo>
                  <a:cubicBezTo>
                    <a:pt x="84" y="133"/>
                    <a:pt x="84" y="133"/>
                    <a:pt x="84" y="133"/>
                  </a:cubicBezTo>
                  <a:cubicBezTo>
                    <a:pt x="84" y="133"/>
                    <a:pt x="69" y="113"/>
                    <a:pt x="69" y="112"/>
                  </a:cubicBezTo>
                  <a:cubicBezTo>
                    <a:pt x="69" y="188"/>
                    <a:pt x="69" y="188"/>
                    <a:pt x="69" y="188"/>
                  </a:cubicBezTo>
                  <a:lnTo>
                    <a:pt x="42" y="188"/>
                  </a:lnTo>
                  <a:close/>
                  <a:moveTo>
                    <a:pt x="114" y="66"/>
                  </a:moveTo>
                  <a:cubicBezTo>
                    <a:pt x="148" y="95"/>
                    <a:pt x="148" y="95"/>
                    <a:pt x="148" y="95"/>
                  </a:cubicBezTo>
                  <a:cubicBezTo>
                    <a:pt x="128" y="116"/>
                    <a:pt x="128" y="116"/>
                    <a:pt x="128" y="116"/>
                  </a:cubicBezTo>
                  <a:cubicBezTo>
                    <a:pt x="95" y="84"/>
                    <a:pt x="95" y="84"/>
                    <a:pt x="95" y="84"/>
                  </a:cubicBezTo>
                  <a:lnTo>
                    <a:pt x="114" y="66"/>
                  </a:lnTo>
                  <a:close/>
                  <a:moveTo>
                    <a:pt x="99" y="30"/>
                  </a:moveTo>
                  <a:cubicBezTo>
                    <a:pt x="120" y="11"/>
                    <a:pt x="120" y="11"/>
                    <a:pt x="120" y="11"/>
                  </a:cubicBezTo>
                  <a:cubicBezTo>
                    <a:pt x="124" y="15"/>
                    <a:pt x="152" y="40"/>
                    <a:pt x="152" y="40"/>
                  </a:cubicBezTo>
                  <a:cubicBezTo>
                    <a:pt x="133" y="61"/>
                    <a:pt x="133" y="61"/>
                    <a:pt x="133" y="61"/>
                  </a:cubicBezTo>
                  <a:lnTo>
                    <a:pt x="99"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6" name="Freeform 12"/>
            <p:cNvSpPr/>
            <p:nvPr userDrawn="1"/>
          </p:nvSpPr>
          <p:spPr bwMode="auto">
            <a:xfrm>
              <a:off x="8068" y="492"/>
              <a:ext cx="99" cy="95"/>
            </a:xfrm>
            <a:custGeom>
              <a:avLst/>
              <a:gdLst>
                <a:gd name="T0" fmla="*/ 204 w 204"/>
                <a:gd name="T1" fmla="*/ 122 h 195"/>
                <a:gd name="T2" fmla="*/ 153 w 204"/>
                <a:gd name="T3" fmla="*/ 176 h 195"/>
                <a:gd name="T4" fmla="*/ 86 w 204"/>
                <a:gd name="T5" fmla="*/ 195 h 195"/>
                <a:gd name="T6" fmla="*/ 50 w 204"/>
                <a:gd name="T7" fmla="*/ 188 h 195"/>
                <a:gd name="T8" fmla="*/ 21 w 204"/>
                <a:gd name="T9" fmla="*/ 167 h 195"/>
                <a:gd name="T10" fmla="*/ 3 w 204"/>
                <a:gd name="T11" fmla="*/ 135 h 195"/>
                <a:gd name="T12" fmla="*/ 2 w 204"/>
                <a:gd name="T13" fmla="*/ 97 h 195"/>
                <a:gd name="T14" fmla="*/ 15 w 204"/>
                <a:gd name="T15" fmla="*/ 60 h 195"/>
                <a:gd name="T16" fmla="*/ 41 w 204"/>
                <a:gd name="T17" fmla="*/ 28 h 195"/>
                <a:gd name="T18" fmla="*/ 76 w 204"/>
                <a:gd name="T19" fmla="*/ 7 h 195"/>
                <a:gd name="T20" fmla="*/ 115 w 204"/>
                <a:gd name="T21" fmla="*/ 0 h 195"/>
                <a:gd name="T22" fmla="*/ 167 w 204"/>
                <a:gd name="T23" fmla="*/ 15 h 195"/>
                <a:gd name="T24" fmla="*/ 200 w 204"/>
                <a:gd name="T25" fmla="*/ 59 h 195"/>
                <a:gd name="T26" fmla="*/ 95 w 204"/>
                <a:gd name="T27" fmla="*/ 121 h 195"/>
                <a:gd name="T28" fmla="*/ 76 w 204"/>
                <a:gd name="T29" fmla="*/ 87 h 195"/>
                <a:gd name="T30" fmla="*/ 133 w 204"/>
                <a:gd name="T31" fmla="*/ 52 h 195"/>
                <a:gd name="T32" fmla="*/ 123 w 204"/>
                <a:gd name="T33" fmla="*/ 48 h 195"/>
                <a:gd name="T34" fmla="*/ 112 w 204"/>
                <a:gd name="T35" fmla="*/ 46 h 195"/>
                <a:gd name="T36" fmla="*/ 79 w 204"/>
                <a:gd name="T37" fmla="*/ 59 h 195"/>
                <a:gd name="T38" fmla="*/ 61 w 204"/>
                <a:gd name="T39" fmla="*/ 92 h 195"/>
                <a:gd name="T40" fmla="*/ 69 w 204"/>
                <a:gd name="T41" fmla="*/ 125 h 195"/>
                <a:gd name="T42" fmla="*/ 98 w 204"/>
                <a:gd name="T43" fmla="*/ 139 h 195"/>
                <a:gd name="T44" fmla="*/ 131 w 204"/>
                <a:gd name="T45" fmla="*/ 129 h 195"/>
                <a:gd name="T46" fmla="*/ 161 w 204"/>
                <a:gd name="T47" fmla="*/ 100 h 195"/>
                <a:gd name="T48" fmla="*/ 204 w 204"/>
                <a:gd name="T49" fmla="*/ 12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195">
                  <a:moveTo>
                    <a:pt x="204" y="122"/>
                  </a:moveTo>
                  <a:cubicBezTo>
                    <a:pt x="190" y="145"/>
                    <a:pt x="173" y="163"/>
                    <a:pt x="153" y="176"/>
                  </a:cubicBezTo>
                  <a:cubicBezTo>
                    <a:pt x="132" y="189"/>
                    <a:pt x="110" y="195"/>
                    <a:pt x="86" y="195"/>
                  </a:cubicBezTo>
                  <a:cubicBezTo>
                    <a:pt x="73" y="195"/>
                    <a:pt x="61" y="193"/>
                    <a:pt x="50" y="188"/>
                  </a:cubicBezTo>
                  <a:cubicBezTo>
                    <a:pt x="38" y="183"/>
                    <a:pt x="29" y="176"/>
                    <a:pt x="21" y="167"/>
                  </a:cubicBezTo>
                  <a:cubicBezTo>
                    <a:pt x="12" y="157"/>
                    <a:pt x="7" y="147"/>
                    <a:pt x="3" y="135"/>
                  </a:cubicBezTo>
                  <a:cubicBezTo>
                    <a:pt x="0" y="123"/>
                    <a:pt x="0" y="111"/>
                    <a:pt x="2" y="97"/>
                  </a:cubicBezTo>
                  <a:cubicBezTo>
                    <a:pt x="3" y="84"/>
                    <a:pt x="8" y="71"/>
                    <a:pt x="15" y="60"/>
                  </a:cubicBezTo>
                  <a:cubicBezTo>
                    <a:pt x="21" y="48"/>
                    <a:pt x="30" y="37"/>
                    <a:pt x="41" y="28"/>
                  </a:cubicBezTo>
                  <a:cubicBezTo>
                    <a:pt x="52" y="19"/>
                    <a:pt x="64" y="12"/>
                    <a:pt x="76" y="7"/>
                  </a:cubicBezTo>
                  <a:cubicBezTo>
                    <a:pt x="89" y="2"/>
                    <a:pt x="102" y="0"/>
                    <a:pt x="115" y="0"/>
                  </a:cubicBezTo>
                  <a:cubicBezTo>
                    <a:pt x="135" y="0"/>
                    <a:pt x="153" y="5"/>
                    <a:pt x="167" y="15"/>
                  </a:cubicBezTo>
                  <a:cubicBezTo>
                    <a:pt x="181" y="25"/>
                    <a:pt x="192" y="40"/>
                    <a:pt x="200" y="59"/>
                  </a:cubicBezTo>
                  <a:cubicBezTo>
                    <a:pt x="95" y="121"/>
                    <a:pt x="95" y="121"/>
                    <a:pt x="95" y="121"/>
                  </a:cubicBezTo>
                  <a:cubicBezTo>
                    <a:pt x="76" y="87"/>
                    <a:pt x="76" y="87"/>
                    <a:pt x="76" y="87"/>
                  </a:cubicBezTo>
                  <a:cubicBezTo>
                    <a:pt x="133" y="52"/>
                    <a:pt x="133" y="52"/>
                    <a:pt x="133" y="52"/>
                  </a:cubicBezTo>
                  <a:cubicBezTo>
                    <a:pt x="130" y="50"/>
                    <a:pt x="127" y="49"/>
                    <a:pt x="123" y="48"/>
                  </a:cubicBezTo>
                  <a:cubicBezTo>
                    <a:pt x="120" y="46"/>
                    <a:pt x="116" y="46"/>
                    <a:pt x="112" y="46"/>
                  </a:cubicBezTo>
                  <a:cubicBezTo>
                    <a:pt x="100" y="46"/>
                    <a:pt x="89" y="50"/>
                    <a:pt x="79" y="59"/>
                  </a:cubicBezTo>
                  <a:cubicBezTo>
                    <a:pt x="69" y="68"/>
                    <a:pt x="63" y="79"/>
                    <a:pt x="61" y="92"/>
                  </a:cubicBezTo>
                  <a:cubicBezTo>
                    <a:pt x="60" y="105"/>
                    <a:pt x="62" y="116"/>
                    <a:pt x="69" y="125"/>
                  </a:cubicBezTo>
                  <a:cubicBezTo>
                    <a:pt x="76" y="134"/>
                    <a:pt x="86" y="139"/>
                    <a:pt x="98" y="139"/>
                  </a:cubicBezTo>
                  <a:cubicBezTo>
                    <a:pt x="110" y="139"/>
                    <a:pt x="121" y="135"/>
                    <a:pt x="131" y="129"/>
                  </a:cubicBezTo>
                  <a:cubicBezTo>
                    <a:pt x="142" y="122"/>
                    <a:pt x="152" y="112"/>
                    <a:pt x="161" y="100"/>
                  </a:cubicBezTo>
                  <a:lnTo>
                    <a:pt x="204"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userDrawn="1"/>
          </p:nvSpPr>
          <p:spPr bwMode="auto">
            <a:xfrm>
              <a:off x="7596" y="456"/>
              <a:ext cx="32" cy="26"/>
            </a:xfrm>
            <a:custGeom>
              <a:avLst/>
              <a:gdLst>
                <a:gd name="T0" fmla="*/ 59 w 64"/>
                <a:gd name="T1" fmla="*/ 39 h 53"/>
                <a:gd name="T2" fmla="*/ 41 w 64"/>
                <a:gd name="T3" fmla="*/ 53 h 53"/>
                <a:gd name="T4" fmla="*/ 15 w 64"/>
                <a:gd name="T5" fmla="*/ 53 h 53"/>
                <a:gd name="T6" fmla="*/ 1 w 64"/>
                <a:gd name="T7" fmla="*/ 39 h 53"/>
                <a:gd name="T8" fmla="*/ 5 w 64"/>
                <a:gd name="T9" fmla="*/ 15 h 53"/>
                <a:gd name="T10" fmla="*/ 23 w 64"/>
                <a:gd name="T11" fmla="*/ 0 h 53"/>
                <a:gd name="T12" fmla="*/ 49 w 64"/>
                <a:gd name="T13" fmla="*/ 0 h 53"/>
                <a:gd name="T14" fmla="*/ 63 w 64"/>
                <a:gd name="T15" fmla="*/ 15 h 53"/>
                <a:gd name="T16" fmla="*/ 59 w 64"/>
                <a:gd name="T17"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3">
                  <a:moveTo>
                    <a:pt x="59" y="39"/>
                  </a:moveTo>
                  <a:cubicBezTo>
                    <a:pt x="58" y="47"/>
                    <a:pt x="50" y="53"/>
                    <a:pt x="41" y="53"/>
                  </a:cubicBezTo>
                  <a:cubicBezTo>
                    <a:pt x="15" y="53"/>
                    <a:pt x="15" y="53"/>
                    <a:pt x="15" y="53"/>
                  </a:cubicBezTo>
                  <a:cubicBezTo>
                    <a:pt x="6" y="53"/>
                    <a:pt x="0" y="47"/>
                    <a:pt x="1" y="39"/>
                  </a:cubicBezTo>
                  <a:cubicBezTo>
                    <a:pt x="5" y="15"/>
                    <a:pt x="5" y="15"/>
                    <a:pt x="5" y="15"/>
                  </a:cubicBezTo>
                  <a:cubicBezTo>
                    <a:pt x="6" y="7"/>
                    <a:pt x="14" y="0"/>
                    <a:pt x="23" y="0"/>
                  </a:cubicBezTo>
                  <a:cubicBezTo>
                    <a:pt x="49" y="0"/>
                    <a:pt x="49" y="0"/>
                    <a:pt x="49" y="0"/>
                  </a:cubicBezTo>
                  <a:cubicBezTo>
                    <a:pt x="58" y="0"/>
                    <a:pt x="64" y="7"/>
                    <a:pt x="63" y="15"/>
                  </a:cubicBezTo>
                  <a:lnTo>
                    <a:pt x="5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p:nvPr userDrawn="1"/>
          </p:nvSpPr>
          <p:spPr bwMode="auto">
            <a:xfrm>
              <a:off x="7455" y="456"/>
              <a:ext cx="134" cy="131"/>
            </a:xfrm>
            <a:custGeom>
              <a:avLst/>
              <a:gdLst>
                <a:gd name="T0" fmla="*/ 134 w 134"/>
                <a:gd name="T1" fmla="*/ 0 h 131"/>
                <a:gd name="T2" fmla="*/ 133 w 134"/>
                <a:gd name="T3" fmla="*/ 6 h 131"/>
                <a:gd name="T4" fmla="*/ 115 w 134"/>
                <a:gd name="T5" fmla="*/ 125 h 131"/>
                <a:gd name="T6" fmla="*/ 114 w 134"/>
                <a:gd name="T7" fmla="*/ 131 h 131"/>
                <a:gd name="T8" fmla="*/ 84 w 134"/>
                <a:gd name="T9" fmla="*/ 131 h 131"/>
                <a:gd name="T10" fmla="*/ 92 w 134"/>
                <a:gd name="T11" fmla="*/ 77 h 131"/>
                <a:gd name="T12" fmla="*/ 38 w 134"/>
                <a:gd name="T13" fmla="*/ 77 h 131"/>
                <a:gd name="T14" fmla="*/ 30 w 134"/>
                <a:gd name="T15" fmla="*/ 131 h 131"/>
                <a:gd name="T16" fmla="*/ 0 w 134"/>
                <a:gd name="T17" fmla="*/ 131 h 131"/>
                <a:gd name="T18" fmla="*/ 1 w 134"/>
                <a:gd name="T19" fmla="*/ 125 h 131"/>
                <a:gd name="T20" fmla="*/ 19 w 134"/>
                <a:gd name="T21" fmla="*/ 6 h 131"/>
                <a:gd name="T22" fmla="*/ 20 w 134"/>
                <a:gd name="T23" fmla="*/ 0 h 131"/>
                <a:gd name="T24" fmla="*/ 50 w 134"/>
                <a:gd name="T25" fmla="*/ 0 h 131"/>
                <a:gd name="T26" fmla="*/ 42 w 134"/>
                <a:gd name="T27" fmla="*/ 53 h 131"/>
                <a:gd name="T28" fmla="*/ 96 w 134"/>
                <a:gd name="T29" fmla="*/ 53 h 131"/>
                <a:gd name="T30" fmla="*/ 104 w 134"/>
                <a:gd name="T31" fmla="*/ 0 h 131"/>
                <a:gd name="T32" fmla="*/ 134 w 134"/>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1">
                  <a:moveTo>
                    <a:pt x="134" y="0"/>
                  </a:moveTo>
                  <a:lnTo>
                    <a:pt x="133" y="6"/>
                  </a:lnTo>
                  <a:lnTo>
                    <a:pt x="115" y="125"/>
                  </a:lnTo>
                  <a:lnTo>
                    <a:pt x="114" y="131"/>
                  </a:lnTo>
                  <a:lnTo>
                    <a:pt x="84" y="131"/>
                  </a:lnTo>
                  <a:lnTo>
                    <a:pt x="92" y="77"/>
                  </a:lnTo>
                  <a:lnTo>
                    <a:pt x="38" y="77"/>
                  </a:lnTo>
                  <a:lnTo>
                    <a:pt x="30" y="131"/>
                  </a:lnTo>
                  <a:lnTo>
                    <a:pt x="0" y="131"/>
                  </a:lnTo>
                  <a:lnTo>
                    <a:pt x="1" y="125"/>
                  </a:lnTo>
                  <a:lnTo>
                    <a:pt x="19" y="6"/>
                  </a:lnTo>
                  <a:lnTo>
                    <a:pt x="20" y="0"/>
                  </a:lnTo>
                  <a:lnTo>
                    <a:pt x="50" y="0"/>
                  </a:lnTo>
                  <a:lnTo>
                    <a:pt x="42" y="53"/>
                  </a:lnTo>
                  <a:lnTo>
                    <a:pt x="96" y="53"/>
                  </a:lnTo>
                  <a:lnTo>
                    <a:pt x="104" y="0"/>
                  </a:ln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p:nvPr userDrawn="1"/>
          </p:nvSpPr>
          <p:spPr bwMode="auto">
            <a:xfrm>
              <a:off x="7580" y="492"/>
              <a:ext cx="43" cy="95"/>
            </a:xfrm>
            <a:custGeom>
              <a:avLst/>
              <a:gdLst>
                <a:gd name="T0" fmla="*/ 15 w 43"/>
                <a:gd name="T1" fmla="*/ 0 h 95"/>
                <a:gd name="T2" fmla="*/ 43 w 43"/>
                <a:gd name="T3" fmla="*/ 0 h 95"/>
                <a:gd name="T4" fmla="*/ 29 w 43"/>
                <a:gd name="T5" fmla="*/ 95 h 95"/>
                <a:gd name="T6" fmla="*/ 0 w 43"/>
                <a:gd name="T7" fmla="*/ 95 h 95"/>
                <a:gd name="T8" fmla="*/ 15 w 43"/>
                <a:gd name="T9" fmla="*/ 0 h 95"/>
              </a:gdLst>
              <a:ahLst/>
              <a:cxnLst>
                <a:cxn ang="0">
                  <a:pos x="T0" y="T1"/>
                </a:cxn>
                <a:cxn ang="0">
                  <a:pos x="T2" y="T3"/>
                </a:cxn>
                <a:cxn ang="0">
                  <a:pos x="T4" y="T5"/>
                </a:cxn>
                <a:cxn ang="0">
                  <a:pos x="T6" y="T7"/>
                </a:cxn>
                <a:cxn ang="0">
                  <a:pos x="T8" y="T9"/>
                </a:cxn>
              </a:cxnLst>
              <a:rect l="0" t="0" r="r" b="b"/>
              <a:pathLst>
                <a:path w="43" h="95">
                  <a:moveTo>
                    <a:pt x="15" y="0"/>
                  </a:moveTo>
                  <a:lnTo>
                    <a:pt x="43" y="0"/>
                  </a:lnTo>
                  <a:lnTo>
                    <a:pt x="29" y="95"/>
                  </a:lnTo>
                  <a:lnTo>
                    <a:pt x="0" y="9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p:nvPr userDrawn="1"/>
          </p:nvSpPr>
          <p:spPr bwMode="auto">
            <a:xfrm>
              <a:off x="7659" y="456"/>
              <a:ext cx="211" cy="131"/>
            </a:xfrm>
            <a:custGeom>
              <a:avLst/>
              <a:gdLst>
                <a:gd name="T0" fmla="*/ 375 w 434"/>
                <a:gd name="T1" fmla="*/ 115 h 268"/>
                <a:gd name="T2" fmla="*/ 428 w 434"/>
                <a:gd name="T3" fmla="*/ 115 h 268"/>
                <a:gd name="T4" fmla="*/ 434 w 434"/>
                <a:gd name="T5" fmla="*/ 73 h 268"/>
                <a:gd name="T6" fmla="*/ 381 w 434"/>
                <a:gd name="T7" fmla="*/ 73 h 268"/>
                <a:gd name="T8" fmla="*/ 392 w 434"/>
                <a:gd name="T9" fmla="*/ 0 h 268"/>
                <a:gd name="T10" fmla="*/ 347 w 434"/>
                <a:gd name="T11" fmla="*/ 0 h 268"/>
                <a:gd name="T12" fmla="*/ 338 w 434"/>
                <a:gd name="T13" fmla="*/ 5 h 268"/>
                <a:gd name="T14" fmla="*/ 332 w 434"/>
                <a:gd name="T15" fmla="*/ 13 h 268"/>
                <a:gd name="T16" fmla="*/ 323 w 434"/>
                <a:gd name="T17" fmla="*/ 73 h 268"/>
                <a:gd name="T18" fmla="*/ 291 w 434"/>
                <a:gd name="T19" fmla="*/ 73 h 268"/>
                <a:gd name="T20" fmla="*/ 291 w 434"/>
                <a:gd name="T21" fmla="*/ 73 h 268"/>
                <a:gd name="T22" fmla="*/ 167 w 434"/>
                <a:gd name="T23" fmla="*/ 73 h 268"/>
                <a:gd name="T24" fmla="*/ 118 w 434"/>
                <a:gd name="T25" fmla="*/ 83 h 268"/>
                <a:gd name="T26" fmla="*/ 88 w 434"/>
                <a:gd name="T27" fmla="*/ 129 h 268"/>
                <a:gd name="T28" fmla="*/ 90 w 434"/>
                <a:gd name="T29" fmla="*/ 158 h 268"/>
                <a:gd name="T30" fmla="*/ 106 w 434"/>
                <a:gd name="T31" fmla="*/ 179 h 268"/>
                <a:gd name="T32" fmla="*/ 125 w 434"/>
                <a:gd name="T33" fmla="*/ 188 h 268"/>
                <a:gd name="T34" fmla="*/ 156 w 434"/>
                <a:gd name="T35" fmla="*/ 190 h 268"/>
                <a:gd name="T36" fmla="*/ 191 w 434"/>
                <a:gd name="T37" fmla="*/ 190 h 268"/>
                <a:gd name="T38" fmla="*/ 215 w 434"/>
                <a:gd name="T39" fmla="*/ 193 h 268"/>
                <a:gd name="T40" fmla="*/ 223 w 434"/>
                <a:gd name="T41" fmla="*/ 209 h 268"/>
                <a:gd name="T42" fmla="*/ 205 w 434"/>
                <a:gd name="T43" fmla="*/ 226 h 268"/>
                <a:gd name="T44" fmla="*/ 179 w 434"/>
                <a:gd name="T45" fmla="*/ 226 h 268"/>
                <a:gd name="T46" fmla="*/ 63 w 434"/>
                <a:gd name="T47" fmla="*/ 226 h 268"/>
                <a:gd name="T48" fmla="*/ 97 w 434"/>
                <a:gd name="T49" fmla="*/ 0 h 268"/>
                <a:gd name="T50" fmla="*/ 53 w 434"/>
                <a:gd name="T51" fmla="*/ 0 h 268"/>
                <a:gd name="T52" fmla="*/ 43 w 434"/>
                <a:gd name="T53" fmla="*/ 5 h 268"/>
                <a:gd name="T54" fmla="*/ 38 w 434"/>
                <a:gd name="T55" fmla="*/ 13 h 268"/>
                <a:gd name="T56" fmla="*/ 1 w 434"/>
                <a:gd name="T57" fmla="*/ 256 h 268"/>
                <a:gd name="T58" fmla="*/ 4 w 434"/>
                <a:gd name="T59" fmla="*/ 264 h 268"/>
                <a:gd name="T60" fmla="*/ 12 w 434"/>
                <a:gd name="T61" fmla="*/ 268 h 268"/>
                <a:gd name="T62" fmla="*/ 57 w 434"/>
                <a:gd name="T63" fmla="*/ 268 h 268"/>
                <a:gd name="T64" fmla="*/ 57 w 434"/>
                <a:gd name="T65" fmla="*/ 268 h 268"/>
                <a:gd name="T66" fmla="*/ 189 w 434"/>
                <a:gd name="T67" fmla="*/ 268 h 268"/>
                <a:gd name="T68" fmla="*/ 235 w 434"/>
                <a:gd name="T69" fmla="*/ 264 h 268"/>
                <a:gd name="T70" fmla="*/ 261 w 434"/>
                <a:gd name="T71" fmla="*/ 245 h 268"/>
                <a:gd name="T72" fmla="*/ 280 w 434"/>
                <a:gd name="T73" fmla="*/ 206 h 268"/>
                <a:gd name="T74" fmla="*/ 265 w 434"/>
                <a:gd name="T75" fmla="*/ 164 h 268"/>
                <a:gd name="T76" fmla="*/ 216 w 434"/>
                <a:gd name="T77" fmla="*/ 151 h 268"/>
                <a:gd name="T78" fmla="*/ 182 w 434"/>
                <a:gd name="T79" fmla="*/ 151 h 268"/>
                <a:gd name="T80" fmla="*/ 154 w 434"/>
                <a:gd name="T81" fmla="*/ 147 h 268"/>
                <a:gd name="T82" fmla="*/ 147 w 434"/>
                <a:gd name="T83" fmla="*/ 132 h 268"/>
                <a:gd name="T84" fmla="*/ 159 w 434"/>
                <a:gd name="T85" fmla="*/ 116 h 268"/>
                <a:gd name="T86" fmla="*/ 182 w 434"/>
                <a:gd name="T87" fmla="*/ 115 h 268"/>
                <a:gd name="T88" fmla="*/ 284 w 434"/>
                <a:gd name="T89" fmla="*/ 115 h 268"/>
                <a:gd name="T90" fmla="*/ 284 w 434"/>
                <a:gd name="T91" fmla="*/ 115 h 268"/>
                <a:gd name="T92" fmla="*/ 317 w 434"/>
                <a:gd name="T93" fmla="*/ 115 h 268"/>
                <a:gd name="T94" fmla="*/ 305 w 434"/>
                <a:gd name="T95" fmla="*/ 195 h 268"/>
                <a:gd name="T96" fmla="*/ 312 w 434"/>
                <a:gd name="T97" fmla="*/ 251 h 268"/>
                <a:gd name="T98" fmla="*/ 363 w 434"/>
                <a:gd name="T99" fmla="*/ 268 h 268"/>
                <a:gd name="T100" fmla="*/ 405 w 434"/>
                <a:gd name="T101" fmla="*/ 268 h 268"/>
                <a:gd name="T102" fmla="*/ 411 w 434"/>
                <a:gd name="T103" fmla="*/ 226 h 268"/>
                <a:gd name="T104" fmla="*/ 388 w 434"/>
                <a:gd name="T105" fmla="*/ 226 h 268"/>
                <a:gd name="T106" fmla="*/ 364 w 434"/>
                <a:gd name="T107" fmla="*/ 217 h 268"/>
                <a:gd name="T108" fmla="*/ 364 w 434"/>
                <a:gd name="T109" fmla="*/ 185 h 268"/>
                <a:gd name="T110" fmla="*/ 375 w 434"/>
                <a:gd name="T111" fmla="*/ 1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4" h="268">
                  <a:moveTo>
                    <a:pt x="375" y="115"/>
                  </a:moveTo>
                  <a:cubicBezTo>
                    <a:pt x="428" y="115"/>
                    <a:pt x="428" y="115"/>
                    <a:pt x="428" y="115"/>
                  </a:cubicBezTo>
                  <a:cubicBezTo>
                    <a:pt x="434" y="73"/>
                    <a:pt x="434" y="73"/>
                    <a:pt x="434" y="73"/>
                  </a:cubicBezTo>
                  <a:cubicBezTo>
                    <a:pt x="381" y="73"/>
                    <a:pt x="381" y="73"/>
                    <a:pt x="381" y="73"/>
                  </a:cubicBezTo>
                  <a:cubicBezTo>
                    <a:pt x="392" y="0"/>
                    <a:pt x="392" y="0"/>
                    <a:pt x="392" y="0"/>
                  </a:cubicBezTo>
                  <a:cubicBezTo>
                    <a:pt x="347" y="0"/>
                    <a:pt x="347" y="0"/>
                    <a:pt x="347" y="0"/>
                  </a:cubicBezTo>
                  <a:cubicBezTo>
                    <a:pt x="347" y="0"/>
                    <a:pt x="344" y="0"/>
                    <a:pt x="338" y="5"/>
                  </a:cubicBezTo>
                  <a:cubicBezTo>
                    <a:pt x="332" y="10"/>
                    <a:pt x="332" y="13"/>
                    <a:pt x="332" y="13"/>
                  </a:cubicBezTo>
                  <a:cubicBezTo>
                    <a:pt x="323" y="73"/>
                    <a:pt x="323" y="73"/>
                    <a:pt x="323" y="73"/>
                  </a:cubicBezTo>
                  <a:cubicBezTo>
                    <a:pt x="291" y="73"/>
                    <a:pt x="291" y="73"/>
                    <a:pt x="291" y="73"/>
                  </a:cubicBezTo>
                  <a:cubicBezTo>
                    <a:pt x="291" y="73"/>
                    <a:pt x="291" y="73"/>
                    <a:pt x="291" y="73"/>
                  </a:cubicBezTo>
                  <a:cubicBezTo>
                    <a:pt x="167" y="73"/>
                    <a:pt x="167" y="73"/>
                    <a:pt x="167" y="73"/>
                  </a:cubicBezTo>
                  <a:cubicBezTo>
                    <a:pt x="144" y="73"/>
                    <a:pt x="128" y="76"/>
                    <a:pt x="118" y="83"/>
                  </a:cubicBezTo>
                  <a:cubicBezTo>
                    <a:pt x="101" y="94"/>
                    <a:pt x="91" y="110"/>
                    <a:pt x="88" y="129"/>
                  </a:cubicBezTo>
                  <a:cubicBezTo>
                    <a:pt x="86" y="140"/>
                    <a:pt x="87" y="149"/>
                    <a:pt x="90" y="158"/>
                  </a:cubicBezTo>
                  <a:cubicBezTo>
                    <a:pt x="94" y="167"/>
                    <a:pt x="99" y="174"/>
                    <a:pt x="106" y="179"/>
                  </a:cubicBezTo>
                  <a:cubicBezTo>
                    <a:pt x="111" y="184"/>
                    <a:pt x="118" y="186"/>
                    <a:pt x="125" y="188"/>
                  </a:cubicBezTo>
                  <a:cubicBezTo>
                    <a:pt x="132" y="190"/>
                    <a:pt x="142" y="190"/>
                    <a:pt x="156" y="190"/>
                  </a:cubicBezTo>
                  <a:cubicBezTo>
                    <a:pt x="191" y="190"/>
                    <a:pt x="191" y="190"/>
                    <a:pt x="191" y="190"/>
                  </a:cubicBezTo>
                  <a:cubicBezTo>
                    <a:pt x="204" y="190"/>
                    <a:pt x="212" y="191"/>
                    <a:pt x="215" y="193"/>
                  </a:cubicBezTo>
                  <a:cubicBezTo>
                    <a:pt x="222" y="196"/>
                    <a:pt x="224" y="201"/>
                    <a:pt x="223" y="209"/>
                  </a:cubicBezTo>
                  <a:cubicBezTo>
                    <a:pt x="221" y="219"/>
                    <a:pt x="216" y="225"/>
                    <a:pt x="205" y="226"/>
                  </a:cubicBezTo>
                  <a:cubicBezTo>
                    <a:pt x="201" y="226"/>
                    <a:pt x="192" y="226"/>
                    <a:pt x="179" y="226"/>
                  </a:cubicBezTo>
                  <a:cubicBezTo>
                    <a:pt x="63" y="226"/>
                    <a:pt x="63" y="226"/>
                    <a:pt x="63" y="226"/>
                  </a:cubicBezTo>
                  <a:cubicBezTo>
                    <a:pt x="97" y="0"/>
                    <a:pt x="97" y="0"/>
                    <a:pt x="97" y="0"/>
                  </a:cubicBezTo>
                  <a:cubicBezTo>
                    <a:pt x="53" y="0"/>
                    <a:pt x="53" y="0"/>
                    <a:pt x="53" y="0"/>
                  </a:cubicBezTo>
                  <a:cubicBezTo>
                    <a:pt x="53" y="0"/>
                    <a:pt x="49" y="0"/>
                    <a:pt x="43" y="5"/>
                  </a:cubicBezTo>
                  <a:cubicBezTo>
                    <a:pt x="37" y="9"/>
                    <a:pt x="38" y="13"/>
                    <a:pt x="38" y="13"/>
                  </a:cubicBezTo>
                  <a:cubicBezTo>
                    <a:pt x="1" y="256"/>
                    <a:pt x="1" y="256"/>
                    <a:pt x="1" y="256"/>
                  </a:cubicBezTo>
                  <a:cubicBezTo>
                    <a:pt x="1" y="256"/>
                    <a:pt x="0" y="260"/>
                    <a:pt x="4" y="264"/>
                  </a:cubicBezTo>
                  <a:cubicBezTo>
                    <a:pt x="8" y="268"/>
                    <a:pt x="12" y="268"/>
                    <a:pt x="12" y="268"/>
                  </a:cubicBezTo>
                  <a:cubicBezTo>
                    <a:pt x="57" y="268"/>
                    <a:pt x="57" y="268"/>
                    <a:pt x="57" y="268"/>
                  </a:cubicBezTo>
                  <a:cubicBezTo>
                    <a:pt x="57" y="268"/>
                    <a:pt x="57" y="268"/>
                    <a:pt x="57" y="268"/>
                  </a:cubicBezTo>
                  <a:cubicBezTo>
                    <a:pt x="189" y="268"/>
                    <a:pt x="189" y="268"/>
                    <a:pt x="189" y="268"/>
                  </a:cubicBezTo>
                  <a:cubicBezTo>
                    <a:pt x="210" y="268"/>
                    <a:pt x="226" y="267"/>
                    <a:pt x="235" y="264"/>
                  </a:cubicBezTo>
                  <a:cubicBezTo>
                    <a:pt x="245" y="261"/>
                    <a:pt x="254" y="255"/>
                    <a:pt x="261" y="245"/>
                  </a:cubicBezTo>
                  <a:cubicBezTo>
                    <a:pt x="272" y="233"/>
                    <a:pt x="278" y="220"/>
                    <a:pt x="280" y="206"/>
                  </a:cubicBezTo>
                  <a:cubicBezTo>
                    <a:pt x="283" y="188"/>
                    <a:pt x="278" y="173"/>
                    <a:pt x="265" y="164"/>
                  </a:cubicBezTo>
                  <a:cubicBezTo>
                    <a:pt x="254" y="155"/>
                    <a:pt x="238" y="151"/>
                    <a:pt x="216" y="151"/>
                  </a:cubicBezTo>
                  <a:cubicBezTo>
                    <a:pt x="182" y="151"/>
                    <a:pt x="182" y="151"/>
                    <a:pt x="182" y="151"/>
                  </a:cubicBezTo>
                  <a:cubicBezTo>
                    <a:pt x="166" y="151"/>
                    <a:pt x="157" y="150"/>
                    <a:pt x="154" y="147"/>
                  </a:cubicBezTo>
                  <a:cubicBezTo>
                    <a:pt x="148" y="144"/>
                    <a:pt x="146" y="139"/>
                    <a:pt x="147" y="132"/>
                  </a:cubicBezTo>
                  <a:cubicBezTo>
                    <a:pt x="148" y="124"/>
                    <a:pt x="153" y="118"/>
                    <a:pt x="159" y="116"/>
                  </a:cubicBezTo>
                  <a:cubicBezTo>
                    <a:pt x="163" y="115"/>
                    <a:pt x="170" y="115"/>
                    <a:pt x="182" y="115"/>
                  </a:cubicBezTo>
                  <a:cubicBezTo>
                    <a:pt x="284" y="115"/>
                    <a:pt x="284" y="115"/>
                    <a:pt x="284" y="115"/>
                  </a:cubicBezTo>
                  <a:cubicBezTo>
                    <a:pt x="284" y="115"/>
                    <a:pt x="284" y="115"/>
                    <a:pt x="284" y="115"/>
                  </a:cubicBezTo>
                  <a:cubicBezTo>
                    <a:pt x="317" y="115"/>
                    <a:pt x="317" y="115"/>
                    <a:pt x="317" y="115"/>
                  </a:cubicBezTo>
                  <a:cubicBezTo>
                    <a:pt x="305" y="195"/>
                    <a:pt x="305" y="195"/>
                    <a:pt x="305" y="195"/>
                  </a:cubicBezTo>
                  <a:cubicBezTo>
                    <a:pt x="301" y="221"/>
                    <a:pt x="303" y="240"/>
                    <a:pt x="312" y="251"/>
                  </a:cubicBezTo>
                  <a:cubicBezTo>
                    <a:pt x="321" y="263"/>
                    <a:pt x="338" y="268"/>
                    <a:pt x="363" y="268"/>
                  </a:cubicBezTo>
                  <a:cubicBezTo>
                    <a:pt x="405" y="268"/>
                    <a:pt x="405" y="268"/>
                    <a:pt x="405" y="268"/>
                  </a:cubicBezTo>
                  <a:cubicBezTo>
                    <a:pt x="411" y="226"/>
                    <a:pt x="411" y="226"/>
                    <a:pt x="411" y="226"/>
                  </a:cubicBezTo>
                  <a:cubicBezTo>
                    <a:pt x="388" y="226"/>
                    <a:pt x="388" y="226"/>
                    <a:pt x="388" y="226"/>
                  </a:cubicBezTo>
                  <a:cubicBezTo>
                    <a:pt x="376" y="226"/>
                    <a:pt x="368" y="223"/>
                    <a:pt x="364" y="217"/>
                  </a:cubicBezTo>
                  <a:cubicBezTo>
                    <a:pt x="361" y="212"/>
                    <a:pt x="361" y="202"/>
                    <a:pt x="364" y="185"/>
                  </a:cubicBezTo>
                  <a:lnTo>
                    <a:pt x="37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p:nvPr userDrawn="1"/>
          </p:nvSpPr>
          <p:spPr bwMode="auto">
            <a:xfrm>
              <a:off x="7961" y="491"/>
              <a:ext cx="109" cy="96"/>
            </a:xfrm>
            <a:custGeom>
              <a:avLst/>
              <a:gdLst>
                <a:gd name="T0" fmla="*/ 223 w 224"/>
                <a:gd name="T1" fmla="*/ 13 h 196"/>
                <a:gd name="T2" fmla="*/ 197 w 224"/>
                <a:gd name="T3" fmla="*/ 184 h 196"/>
                <a:gd name="T4" fmla="*/ 195 w 224"/>
                <a:gd name="T5" fmla="*/ 196 h 196"/>
                <a:gd name="T6" fmla="*/ 137 w 224"/>
                <a:gd name="T7" fmla="*/ 196 h 196"/>
                <a:gd name="T8" fmla="*/ 160 w 224"/>
                <a:gd name="T9" fmla="*/ 43 h 196"/>
                <a:gd name="T10" fmla="*/ 111 w 224"/>
                <a:gd name="T11" fmla="*/ 43 h 196"/>
                <a:gd name="T12" fmla="*/ 87 w 224"/>
                <a:gd name="T13" fmla="*/ 49 h 196"/>
                <a:gd name="T14" fmla="*/ 77 w 224"/>
                <a:gd name="T15" fmla="*/ 70 h 196"/>
                <a:gd name="T16" fmla="*/ 58 w 224"/>
                <a:gd name="T17" fmla="*/ 196 h 196"/>
                <a:gd name="T18" fmla="*/ 0 w 224"/>
                <a:gd name="T19" fmla="*/ 196 h 196"/>
                <a:gd name="T20" fmla="*/ 18 w 224"/>
                <a:gd name="T21" fmla="*/ 76 h 196"/>
                <a:gd name="T22" fmla="*/ 50 w 224"/>
                <a:gd name="T23" fmla="*/ 16 h 196"/>
                <a:gd name="T24" fmla="*/ 75 w 224"/>
                <a:gd name="T25" fmla="*/ 4 h 196"/>
                <a:gd name="T26" fmla="*/ 114 w 224"/>
                <a:gd name="T27" fmla="*/ 1 h 196"/>
                <a:gd name="T28" fmla="*/ 211 w 224"/>
                <a:gd name="T29" fmla="*/ 1 h 196"/>
                <a:gd name="T30" fmla="*/ 220 w 224"/>
                <a:gd name="T31" fmla="*/ 5 h 196"/>
                <a:gd name="T32" fmla="*/ 223 w 224"/>
                <a:gd name="T33" fmla="*/ 1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196">
                  <a:moveTo>
                    <a:pt x="223" y="13"/>
                  </a:moveTo>
                  <a:cubicBezTo>
                    <a:pt x="197" y="184"/>
                    <a:pt x="197" y="184"/>
                    <a:pt x="197" y="184"/>
                  </a:cubicBezTo>
                  <a:cubicBezTo>
                    <a:pt x="195" y="196"/>
                    <a:pt x="195" y="196"/>
                    <a:pt x="195" y="196"/>
                  </a:cubicBezTo>
                  <a:cubicBezTo>
                    <a:pt x="137" y="196"/>
                    <a:pt x="137" y="196"/>
                    <a:pt x="137" y="196"/>
                  </a:cubicBezTo>
                  <a:cubicBezTo>
                    <a:pt x="160" y="43"/>
                    <a:pt x="160" y="43"/>
                    <a:pt x="160" y="43"/>
                  </a:cubicBezTo>
                  <a:cubicBezTo>
                    <a:pt x="111" y="43"/>
                    <a:pt x="111" y="43"/>
                    <a:pt x="111" y="43"/>
                  </a:cubicBezTo>
                  <a:cubicBezTo>
                    <a:pt x="100" y="43"/>
                    <a:pt x="93" y="45"/>
                    <a:pt x="87" y="49"/>
                  </a:cubicBezTo>
                  <a:cubicBezTo>
                    <a:pt x="82" y="53"/>
                    <a:pt x="79" y="60"/>
                    <a:pt x="77" y="70"/>
                  </a:cubicBezTo>
                  <a:cubicBezTo>
                    <a:pt x="58" y="196"/>
                    <a:pt x="58" y="196"/>
                    <a:pt x="58" y="196"/>
                  </a:cubicBezTo>
                  <a:cubicBezTo>
                    <a:pt x="0" y="196"/>
                    <a:pt x="0" y="196"/>
                    <a:pt x="0" y="196"/>
                  </a:cubicBezTo>
                  <a:cubicBezTo>
                    <a:pt x="18" y="76"/>
                    <a:pt x="18" y="76"/>
                    <a:pt x="18" y="76"/>
                  </a:cubicBezTo>
                  <a:cubicBezTo>
                    <a:pt x="23" y="49"/>
                    <a:pt x="33" y="29"/>
                    <a:pt x="50" y="16"/>
                  </a:cubicBezTo>
                  <a:cubicBezTo>
                    <a:pt x="57" y="10"/>
                    <a:pt x="66" y="6"/>
                    <a:pt x="75" y="4"/>
                  </a:cubicBezTo>
                  <a:cubicBezTo>
                    <a:pt x="84" y="2"/>
                    <a:pt x="97" y="1"/>
                    <a:pt x="114" y="1"/>
                  </a:cubicBezTo>
                  <a:cubicBezTo>
                    <a:pt x="211" y="1"/>
                    <a:pt x="211" y="1"/>
                    <a:pt x="211" y="1"/>
                  </a:cubicBezTo>
                  <a:cubicBezTo>
                    <a:pt x="211" y="1"/>
                    <a:pt x="215" y="0"/>
                    <a:pt x="220" y="5"/>
                  </a:cubicBezTo>
                  <a:cubicBezTo>
                    <a:pt x="224" y="9"/>
                    <a:pt x="223" y="13"/>
                    <a:pt x="22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a:spLocks noEditPoints="1"/>
            </p:cNvSpPr>
            <p:nvPr userDrawn="1"/>
          </p:nvSpPr>
          <p:spPr bwMode="auto">
            <a:xfrm>
              <a:off x="7861" y="492"/>
              <a:ext cx="106" cy="95"/>
            </a:xfrm>
            <a:custGeom>
              <a:avLst/>
              <a:gdLst>
                <a:gd name="T0" fmla="*/ 202 w 218"/>
                <a:gd name="T1" fmla="*/ 142 h 195"/>
                <a:gd name="T2" fmla="*/ 183 w 218"/>
                <a:gd name="T3" fmla="*/ 182 h 195"/>
                <a:gd name="T4" fmla="*/ 143 w 218"/>
                <a:gd name="T5" fmla="*/ 195 h 195"/>
                <a:gd name="T6" fmla="*/ 47 w 218"/>
                <a:gd name="T7" fmla="*/ 195 h 195"/>
                <a:gd name="T8" fmla="*/ 10 w 218"/>
                <a:gd name="T9" fmla="*/ 182 h 195"/>
                <a:gd name="T10" fmla="*/ 3 w 218"/>
                <a:gd name="T11" fmla="*/ 142 h 195"/>
                <a:gd name="T12" fmla="*/ 17 w 218"/>
                <a:gd name="T13" fmla="*/ 53 h 195"/>
                <a:gd name="T14" fmla="*/ 35 w 218"/>
                <a:gd name="T15" fmla="*/ 13 h 195"/>
                <a:gd name="T16" fmla="*/ 76 w 218"/>
                <a:gd name="T17" fmla="*/ 0 h 195"/>
                <a:gd name="T18" fmla="*/ 173 w 218"/>
                <a:gd name="T19" fmla="*/ 0 h 195"/>
                <a:gd name="T20" fmla="*/ 209 w 218"/>
                <a:gd name="T21" fmla="*/ 13 h 195"/>
                <a:gd name="T22" fmla="*/ 216 w 218"/>
                <a:gd name="T23" fmla="*/ 53 h 195"/>
                <a:gd name="T24" fmla="*/ 202 w 218"/>
                <a:gd name="T25" fmla="*/ 142 h 195"/>
                <a:gd name="T26" fmla="*/ 60 w 218"/>
                <a:gd name="T27" fmla="*/ 149 h 195"/>
                <a:gd name="T28" fmla="*/ 144 w 218"/>
                <a:gd name="T29" fmla="*/ 149 h 195"/>
                <a:gd name="T30" fmla="*/ 159 w 218"/>
                <a:gd name="T31" fmla="*/ 45 h 195"/>
                <a:gd name="T32" fmla="*/ 76 w 218"/>
                <a:gd name="T33" fmla="*/ 45 h 195"/>
                <a:gd name="T34" fmla="*/ 60 w 218"/>
                <a:gd name="T35" fmla="*/ 14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95">
                  <a:moveTo>
                    <a:pt x="202" y="142"/>
                  </a:moveTo>
                  <a:cubicBezTo>
                    <a:pt x="199" y="160"/>
                    <a:pt x="193" y="173"/>
                    <a:pt x="183" y="182"/>
                  </a:cubicBezTo>
                  <a:cubicBezTo>
                    <a:pt x="173" y="191"/>
                    <a:pt x="160" y="195"/>
                    <a:pt x="143" y="195"/>
                  </a:cubicBezTo>
                  <a:cubicBezTo>
                    <a:pt x="47" y="195"/>
                    <a:pt x="47" y="195"/>
                    <a:pt x="47" y="195"/>
                  </a:cubicBezTo>
                  <a:cubicBezTo>
                    <a:pt x="29" y="195"/>
                    <a:pt x="17" y="191"/>
                    <a:pt x="10" y="182"/>
                  </a:cubicBezTo>
                  <a:cubicBezTo>
                    <a:pt x="3" y="173"/>
                    <a:pt x="0" y="160"/>
                    <a:pt x="3" y="142"/>
                  </a:cubicBezTo>
                  <a:cubicBezTo>
                    <a:pt x="17" y="53"/>
                    <a:pt x="17" y="53"/>
                    <a:pt x="17" y="53"/>
                  </a:cubicBezTo>
                  <a:cubicBezTo>
                    <a:pt x="19" y="35"/>
                    <a:pt x="26" y="22"/>
                    <a:pt x="35" y="13"/>
                  </a:cubicBezTo>
                  <a:cubicBezTo>
                    <a:pt x="45" y="4"/>
                    <a:pt x="59" y="0"/>
                    <a:pt x="76" y="0"/>
                  </a:cubicBezTo>
                  <a:cubicBezTo>
                    <a:pt x="173" y="0"/>
                    <a:pt x="173" y="0"/>
                    <a:pt x="173" y="0"/>
                  </a:cubicBezTo>
                  <a:cubicBezTo>
                    <a:pt x="190" y="0"/>
                    <a:pt x="202" y="4"/>
                    <a:pt x="209" y="13"/>
                  </a:cubicBezTo>
                  <a:cubicBezTo>
                    <a:pt x="216" y="21"/>
                    <a:pt x="218" y="35"/>
                    <a:pt x="216" y="53"/>
                  </a:cubicBezTo>
                  <a:lnTo>
                    <a:pt x="202" y="142"/>
                  </a:lnTo>
                  <a:close/>
                  <a:moveTo>
                    <a:pt x="60" y="149"/>
                  </a:moveTo>
                  <a:cubicBezTo>
                    <a:pt x="144" y="149"/>
                    <a:pt x="144" y="149"/>
                    <a:pt x="144" y="149"/>
                  </a:cubicBezTo>
                  <a:cubicBezTo>
                    <a:pt x="159" y="45"/>
                    <a:pt x="159" y="45"/>
                    <a:pt x="159" y="45"/>
                  </a:cubicBezTo>
                  <a:cubicBezTo>
                    <a:pt x="76" y="45"/>
                    <a:pt x="76" y="45"/>
                    <a:pt x="76" y="45"/>
                  </a:cubicBezTo>
                  <a:lnTo>
                    <a:pt x="6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Rectangle 19"/>
            <p:cNvSpPr>
              <a:spLocks noChangeArrowheads="1"/>
            </p:cNvSpPr>
            <p:nvPr userDrawn="1"/>
          </p:nvSpPr>
          <p:spPr bwMode="auto">
            <a:xfrm>
              <a:off x="7452" y="611"/>
              <a:ext cx="71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26" name="标题占位符 19"/>
          <p:cNvSpPr>
            <a:spLocks noGrp="1"/>
          </p:cNvSpPr>
          <p:nvPr>
            <p:ph type="title" hasCustomPrompt="1"/>
          </p:nvPr>
        </p:nvSpPr>
        <p:spPr>
          <a:xfrm>
            <a:off x="1378356" y="2703654"/>
            <a:ext cx="3354871" cy="575717"/>
          </a:xfrm>
          <a:prstGeom prst="rect">
            <a:avLst/>
          </a:prstGeom>
        </p:spPr>
        <p:txBody>
          <a:bodyPr vert="horz" lIns="91440" tIns="45720" rIns="91440" bIns="45720" rtlCol="0" anchor="ctr">
            <a:noAutofit/>
          </a:bodyPr>
          <a:lstStyle>
            <a:lvl1pPr>
              <a:defRPr sz="2400" b="0" i="1">
                <a:latin typeface="楷体" panose="02010609060101010101" pitchFamily="49" charset="-122"/>
                <a:ea typeface="楷体" panose="02010609060101010101" pitchFamily="49" charset="-122"/>
              </a:defRPr>
            </a:lvl1pPr>
          </a:lstStyle>
          <a:p>
            <a:r>
              <a:rPr lang="zh-CN" altLang="en-US" dirty="0"/>
              <a:t>为您的安全竭尽全力！</a:t>
            </a:r>
          </a:p>
        </p:txBody>
      </p:sp>
      <p:grpSp>
        <p:nvGrpSpPr>
          <p:cNvPr id="4" name="组合 3"/>
          <p:cNvGrpSpPr/>
          <p:nvPr userDrawn="1"/>
        </p:nvGrpSpPr>
        <p:grpSpPr>
          <a:xfrm>
            <a:off x="5927301" y="0"/>
            <a:ext cx="4957482" cy="6858000"/>
            <a:chOff x="5927301" y="0"/>
            <a:chExt cx="4957482" cy="6858000"/>
          </a:xfrm>
        </p:grpSpPr>
        <p:sp>
          <p:nvSpPr>
            <p:cNvPr id="6" name="矩形 5"/>
            <p:cNvSpPr/>
            <p:nvPr userDrawn="1"/>
          </p:nvSpPr>
          <p:spPr>
            <a:xfrm>
              <a:off x="5927301" y="0"/>
              <a:ext cx="4957482" cy="6858000"/>
            </a:xfrm>
            <a:prstGeom prst="rect">
              <a:avLst/>
            </a:prstGeom>
            <a:solidFill>
              <a:srgbClr val="144C6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1" name="文本框 10"/>
            <p:cNvSpPr txBox="1"/>
            <p:nvPr userDrawn="1"/>
          </p:nvSpPr>
          <p:spPr>
            <a:xfrm>
              <a:off x="6453865" y="2030358"/>
              <a:ext cx="3925048" cy="923330"/>
            </a:xfrm>
            <a:prstGeom prst="rect">
              <a:avLst/>
            </a:prstGeom>
            <a:noFill/>
          </p:spPr>
          <p:txBody>
            <a:bodyPr wrap="square" rtlCol="0">
              <a:spAutoFit/>
            </a:bodyPr>
            <a:lstStyle/>
            <a:p>
              <a:pPr algn="ctr"/>
              <a:r>
                <a:rPr lang="en-US" altLang="zh-CN" sz="5400" b="0" i="0" dirty="0">
                  <a:solidFill>
                    <a:schemeClr val="bg1"/>
                  </a:solidFill>
                  <a:latin typeface="思源黑体 CN Bold" panose="020B0800000000000000" pitchFamily="34" charset="-122"/>
                  <a:ea typeface="思源黑体 CN Bold" panose="020B0800000000000000" pitchFamily="34" charset="-122"/>
                </a:rPr>
                <a:t>Thanks</a:t>
              </a:r>
              <a:endParaRPr lang="zh-CN" altLang="en-US" sz="5400" b="0" i="0" dirty="0">
                <a:solidFill>
                  <a:schemeClr val="bg1"/>
                </a:solidFill>
                <a:latin typeface="思源黑体 CN Bold" panose="020B0800000000000000" pitchFamily="34" charset="-122"/>
                <a:ea typeface="思源黑体 CN Bold" panose="020B0800000000000000" pitchFamily="34" charset="-122"/>
              </a:endParaRPr>
            </a:p>
          </p:txBody>
        </p:sp>
        <p:sp>
          <p:nvSpPr>
            <p:cNvPr id="28" name="文本占位符 23"/>
            <p:cNvSpPr txBox="1"/>
            <p:nvPr userDrawn="1"/>
          </p:nvSpPr>
          <p:spPr>
            <a:xfrm>
              <a:off x="6897984" y="4695307"/>
              <a:ext cx="3016115" cy="3626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solidFill>
                    <a:schemeClr val="bg1"/>
                  </a:solidFill>
                </a:rPr>
                <a:t>400-828-6655</a:t>
              </a:r>
            </a:p>
            <a:p>
              <a:pPr algn="ctr"/>
              <a:r>
                <a:rPr lang="en-US" altLang="zh-CN" sz="1400" dirty="0" err="1">
                  <a:solidFill>
                    <a:schemeClr val="bg1"/>
                  </a:solidFill>
                </a:rPr>
                <a:t>www.hillstonenet.com.cn</a:t>
              </a:r>
              <a:endParaRPr lang="zh-CN" altLang="en-US" sz="1400" dirty="0">
                <a:solidFill>
                  <a:schemeClr val="bg1"/>
                </a:solidFill>
              </a:endParaRPr>
            </a:p>
          </p:txBody>
        </p:sp>
        <p:pic>
          <p:nvPicPr>
            <p:cNvPr id="29" name="图片 28"/>
            <p:cNvPicPr>
              <a:picLocks noChangeAspect="1"/>
            </p:cNvPicPr>
            <p:nvPr userDrawn="1"/>
          </p:nvPicPr>
          <p:blipFill>
            <a:blip r:embed="rId3" cstate="screen"/>
            <a:stretch>
              <a:fillRect/>
            </a:stretch>
          </p:blipFill>
          <p:spPr>
            <a:xfrm>
              <a:off x="7797362" y="3191653"/>
              <a:ext cx="1221444" cy="1221444"/>
            </a:xfrm>
            <a:prstGeom prst="rect">
              <a:avLst/>
            </a:prstGeom>
          </p:spPr>
        </p:pic>
        <p:grpSp>
          <p:nvGrpSpPr>
            <p:cNvPr id="24" name="组合 23"/>
            <p:cNvGrpSpPr/>
            <p:nvPr userDrawn="1"/>
          </p:nvGrpSpPr>
          <p:grpSpPr>
            <a:xfrm>
              <a:off x="6453865" y="1117769"/>
              <a:ext cx="3925048" cy="693887"/>
              <a:chOff x="5788846" y="1035722"/>
              <a:chExt cx="3925048" cy="693887"/>
            </a:xfrm>
          </p:grpSpPr>
          <p:grpSp>
            <p:nvGrpSpPr>
              <p:cNvPr id="2" name="组合 1"/>
              <p:cNvGrpSpPr/>
              <p:nvPr userDrawn="1"/>
            </p:nvGrpSpPr>
            <p:grpSpPr>
              <a:xfrm>
                <a:off x="5788846" y="1605081"/>
                <a:ext cx="3925048" cy="124528"/>
                <a:chOff x="5569527" y="1669529"/>
                <a:chExt cx="4310025" cy="149818"/>
              </a:xfrm>
            </p:grpSpPr>
            <p:sp>
              <p:nvSpPr>
                <p:cNvPr id="33" name="矩形 32"/>
                <p:cNvSpPr/>
                <p:nvPr userDrawn="1"/>
              </p:nvSpPr>
              <p:spPr>
                <a:xfrm flipV="1">
                  <a:off x="5569527" y="1767708"/>
                  <a:ext cx="4310025" cy="51639"/>
                </a:xfrm>
                <a:prstGeom prst="rect">
                  <a:avLst/>
                </a:prstGeom>
                <a:gradFill flip="none" rotWithShape="1">
                  <a:gsLst>
                    <a:gs pos="0">
                      <a:srgbClr val="F0BC4D">
                        <a:alpha val="0"/>
                      </a:srgbClr>
                    </a:gs>
                    <a:gs pos="34000">
                      <a:srgbClr val="DF5F0F"/>
                    </a:gs>
                    <a:gs pos="62000">
                      <a:srgbClr val="DF5F0F">
                        <a:shade val="67500"/>
                        <a:satMod val="115000"/>
                      </a:srgbClr>
                    </a:gs>
                    <a:gs pos="100000">
                      <a:srgbClr val="F2C15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32" name="矩形 31"/>
                <p:cNvSpPr/>
                <p:nvPr userDrawn="1"/>
              </p:nvSpPr>
              <p:spPr>
                <a:xfrm flipV="1">
                  <a:off x="5569527" y="1669529"/>
                  <a:ext cx="4310025" cy="107572"/>
                </a:xfrm>
                <a:prstGeom prst="rect">
                  <a:avLst/>
                </a:prstGeom>
                <a:gradFill flip="none" rotWithShape="1">
                  <a:gsLst>
                    <a:gs pos="0">
                      <a:schemeClr val="bg1">
                        <a:alpha val="0"/>
                        <a:lumMod val="73000"/>
                      </a:schemeClr>
                    </a:gs>
                    <a:gs pos="29000">
                      <a:schemeClr val="accent4">
                        <a:lumMod val="75000"/>
                      </a:schemeClr>
                    </a:gs>
                    <a:gs pos="100000">
                      <a:schemeClr val="bg1">
                        <a:alpha val="0"/>
                      </a:schemeClr>
                    </a:gs>
                    <a:gs pos="70000">
                      <a:schemeClr val="accent4">
                        <a:lumMod val="75000"/>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grpSp>
          <p:pic>
            <p:nvPicPr>
              <p:cNvPr id="34" name="图片 33"/>
              <p:cNvPicPr>
                <a:picLocks noChangeAspect="1"/>
              </p:cNvPicPr>
              <p:nvPr userDrawn="1"/>
            </p:nvPicPr>
            <p:blipFill>
              <a:blip r:embed="rId4" cstate="screen"/>
              <a:srcRect/>
              <a:stretch>
                <a:fillRect/>
              </a:stretch>
            </p:blipFill>
            <p:spPr>
              <a:xfrm>
                <a:off x="6801559" y="1035722"/>
                <a:ext cx="1899622" cy="591131"/>
              </a:xfrm>
              <a:prstGeom prst="rect">
                <a:avLst/>
              </a:prstGeom>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封底">
    <p:bg>
      <p:bgPr>
        <a:solidFill>
          <a:schemeClr val="bg1">
            <a:alpha val="88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cstate="screen"/>
          <a:srcRect/>
          <a:stretch>
            <a:fillRect/>
          </a:stretch>
        </p:blipFill>
        <p:spPr>
          <a:xfrm>
            <a:off x="-23236" y="2569194"/>
            <a:ext cx="12215236" cy="4296365"/>
          </a:xfrm>
          <a:prstGeom prst="rect">
            <a:avLst/>
          </a:prstGeom>
        </p:spPr>
      </p:pic>
      <p:sp>
        <p:nvSpPr>
          <p:cNvPr id="33" name="矩形 32"/>
          <p:cNvSpPr/>
          <p:nvPr userDrawn="1"/>
        </p:nvSpPr>
        <p:spPr>
          <a:xfrm>
            <a:off x="-11618" y="-8131"/>
            <a:ext cx="12215236" cy="6874262"/>
          </a:xfrm>
          <a:prstGeom prst="rect">
            <a:avLst/>
          </a:prstGeom>
          <a:solidFill>
            <a:schemeClr val="accent4">
              <a:lumMod val="5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grpSp>
        <p:nvGrpSpPr>
          <p:cNvPr id="36" name="Group 4"/>
          <p:cNvGrpSpPr>
            <a:grpSpLocks noChangeAspect="1"/>
          </p:cNvGrpSpPr>
          <p:nvPr userDrawn="1"/>
        </p:nvGrpSpPr>
        <p:grpSpPr bwMode="auto">
          <a:xfrm>
            <a:off x="2193883" y="1965523"/>
            <a:ext cx="1607978" cy="591840"/>
            <a:chOff x="7452" y="456"/>
            <a:chExt cx="739" cy="272"/>
          </a:xfrm>
          <a:solidFill>
            <a:schemeClr val="accent4">
              <a:lumMod val="50000"/>
            </a:schemeClr>
          </a:solidFill>
        </p:grpSpPr>
        <p:sp>
          <p:nvSpPr>
            <p:cNvPr id="37" name="Freeform 5"/>
            <p:cNvSpPr>
              <a:spLocks noEditPoints="1"/>
            </p:cNvSpPr>
            <p:nvPr userDrawn="1"/>
          </p:nvSpPr>
          <p:spPr bwMode="auto">
            <a:xfrm>
              <a:off x="8177" y="476"/>
              <a:ext cx="8" cy="10"/>
            </a:xfrm>
            <a:custGeom>
              <a:avLst/>
              <a:gdLst>
                <a:gd name="T0" fmla="*/ 4 w 16"/>
                <a:gd name="T1" fmla="*/ 22 h 22"/>
                <a:gd name="T2" fmla="*/ 0 w 16"/>
                <a:gd name="T3" fmla="*/ 22 h 22"/>
                <a:gd name="T4" fmla="*/ 0 w 16"/>
                <a:gd name="T5" fmla="*/ 0 h 22"/>
                <a:gd name="T6" fmla="*/ 7 w 16"/>
                <a:gd name="T7" fmla="*/ 0 h 22"/>
                <a:gd name="T8" fmla="*/ 14 w 16"/>
                <a:gd name="T9" fmla="*/ 2 h 22"/>
                <a:gd name="T10" fmla="*/ 16 w 16"/>
                <a:gd name="T11" fmla="*/ 7 h 22"/>
                <a:gd name="T12" fmla="*/ 14 w 16"/>
                <a:gd name="T13" fmla="*/ 12 h 22"/>
                <a:gd name="T14" fmla="*/ 9 w 16"/>
                <a:gd name="T15" fmla="*/ 14 h 22"/>
                <a:gd name="T16" fmla="*/ 16 w 16"/>
                <a:gd name="T17" fmla="*/ 22 h 22"/>
                <a:gd name="T18" fmla="*/ 12 w 16"/>
                <a:gd name="T19" fmla="*/ 22 h 22"/>
                <a:gd name="T20" fmla="*/ 4 w 16"/>
                <a:gd name="T21" fmla="*/ 12 h 22"/>
                <a:gd name="T22" fmla="*/ 4 w 16"/>
                <a:gd name="T23" fmla="*/ 22 h 22"/>
                <a:gd name="T24" fmla="*/ 4 w 16"/>
                <a:gd name="T25" fmla="*/ 12 h 22"/>
                <a:gd name="T26" fmla="*/ 6 w 16"/>
                <a:gd name="T27" fmla="*/ 12 h 22"/>
                <a:gd name="T28" fmla="*/ 11 w 16"/>
                <a:gd name="T29" fmla="*/ 11 h 22"/>
                <a:gd name="T30" fmla="*/ 13 w 16"/>
                <a:gd name="T31" fmla="*/ 7 h 22"/>
                <a:gd name="T32" fmla="*/ 11 w 16"/>
                <a:gd name="T33" fmla="*/ 4 h 22"/>
                <a:gd name="T34" fmla="*/ 6 w 16"/>
                <a:gd name="T35" fmla="*/ 3 h 22"/>
                <a:gd name="T36" fmla="*/ 4 w 16"/>
                <a:gd name="T37" fmla="*/ 3 h 22"/>
                <a:gd name="T38" fmla="*/ 4 w 16"/>
                <a:gd name="T3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2">
                  <a:moveTo>
                    <a:pt x="4" y="22"/>
                  </a:moveTo>
                  <a:cubicBezTo>
                    <a:pt x="0" y="22"/>
                    <a:pt x="0" y="22"/>
                    <a:pt x="0" y="22"/>
                  </a:cubicBezTo>
                  <a:cubicBezTo>
                    <a:pt x="0" y="0"/>
                    <a:pt x="0" y="0"/>
                    <a:pt x="0" y="0"/>
                  </a:cubicBezTo>
                  <a:cubicBezTo>
                    <a:pt x="7" y="0"/>
                    <a:pt x="7" y="0"/>
                    <a:pt x="7" y="0"/>
                  </a:cubicBezTo>
                  <a:cubicBezTo>
                    <a:pt x="10" y="0"/>
                    <a:pt x="12" y="1"/>
                    <a:pt x="14" y="2"/>
                  </a:cubicBezTo>
                  <a:cubicBezTo>
                    <a:pt x="15" y="3"/>
                    <a:pt x="16" y="5"/>
                    <a:pt x="16" y="7"/>
                  </a:cubicBezTo>
                  <a:cubicBezTo>
                    <a:pt x="16" y="9"/>
                    <a:pt x="15" y="11"/>
                    <a:pt x="14" y="12"/>
                  </a:cubicBezTo>
                  <a:cubicBezTo>
                    <a:pt x="13" y="13"/>
                    <a:pt x="11" y="14"/>
                    <a:pt x="9" y="14"/>
                  </a:cubicBezTo>
                  <a:cubicBezTo>
                    <a:pt x="16" y="22"/>
                    <a:pt x="16" y="22"/>
                    <a:pt x="16" y="22"/>
                  </a:cubicBezTo>
                  <a:cubicBezTo>
                    <a:pt x="12" y="22"/>
                    <a:pt x="12" y="22"/>
                    <a:pt x="12" y="22"/>
                  </a:cubicBezTo>
                  <a:cubicBezTo>
                    <a:pt x="4" y="12"/>
                    <a:pt x="4" y="12"/>
                    <a:pt x="4" y="12"/>
                  </a:cubicBezTo>
                  <a:lnTo>
                    <a:pt x="4" y="22"/>
                  </a:lnTo>
                  <a:close/>
                  <a:moveTo>
                    <a:pt x="4" y="12"/>
                  </a:moveTo>
                  <a:cubicBezTo>
                    <a:pt x="6" y="12"/>
                    <a:pt x="6" y="12"/>
                    <a:pt x="6" y="12"/>
                  </a:cubicBezTo>
                  <a:cubicBezTo>
                    <a:pt x="8" y="12"/>
                    <a:pt x="10" y="11"/>
                    <a:pt x="11" y="11"/>
                  </a:cubicBezTo>
                  <a:cubicBezTo>
                    <a:pt x="12" y="10"/>
                    <a:pt x="13" y="9"/>
                    <a:pt x="13" y="7"/>
                  </a:cubicBezTo>
                  <a:cubicBezTo>
                    <a:pt x="13" y="6"/>
                    <a:pt x="12" y="5"/>
                    <a:pt x="11" y="4"/>
                  </a:cubicBezTo>
                  <a:cubicBezTo>
                    <a:pt x="10" y="3"/>
                    <a:pt x="9" y="3"/>
                    <a:pt x="6" y="3"/>
                  </a:cubicBezTo>
                  <a:cubicBezTo>
                    <a:pt x="4" y="3"/>
                    <a:pt x="4" y="3"/>
                    <a:pt x="4" y="3"/>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
            <p:cNvSpPr>
              <a:spLocks noEditPoints="1"/>
            </p:cNvSpPr>
            <p:nvPr userDrawn="1"/>
          </p:nvSpPr>
          <p:spPr bwMode="auto">
            <a:xfrm>
              <a:off x="8170" y="472"/>
              <a:ext cx="21" cy="19"/>
            </a:xfrm>
            <a:custGeom>
              <a:avLst/>
              <a:gdLst>
                <a:gd name="T0" fmla="*/ 38 w 42"/>
                <a:gd name="T1" fmla="*/ 19 h 39"/>
                <a:gd name="T2" fmla="*/ 33 w 42"/>
                <a:gd name="T3" fmla="*/ 31 h 39"/>
                <a:gd name="T4" fmla="*/ 21 w 42"/>
                <a:gd name="T5" fmla="*/ 35 h 39"/>
                <a:gd name="T6" fmla="*/ 9 w 42"/>
                <a:gd name="T7" fmla="*/ 31 h 39"/>
                <a:gd name="T8" fmla="*/ 3 w 42"/>
                <a:gd name="T9" fmla="*/ 19 h 39"/>
                <a:gd name="T10" fmla="*/ 21 w 42"/>
                <a:gd name="T11" fmla="*/ 3 h 39"/>
                <a:gd name="T12" fmla="*/ 38 w 42"/>
                <a:gd name="T13" fmla="*/ 19 h 39"/>
                <a:gd name="T14" fmla="*/ 21 w 42"/>
                <a:gd name="T15" fmla="*/ 0 h 39"/>
                <a:gd name="T16" fmla="*/ 0 w 42"/>
                <a:gd name="T17" fmla="*/ 19 h 39"/>
                <a:gd name="T18" fmla="*/ 6 w 42"/>
                <a:gd name="T19" fmla="*/ 33 h 39"/>
                <a:gd name="T20" fmla="*/ 21 w 42"/>
                <a:gd name="T21" fmla="*/ 39 h 39"/>
                <a:gd name="T22" fmla="*/ 36 w 42"/>
                <a:gd name="T23" fmla="*/ 33 h 39"/>
                <a:gd name="T24" fmla="*/ 42 w 42"/>
                <a:gd name="T25" fmla="*/ 19 h 39"/>
                <a:gd name="T26" fmla="*/ 21 w 42"/>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39">
                  <a:moveTo>
                    <a:pt x="38" y="19"/>
                  </a:moveTo>
                  <a:cubicBezTo>
                    <a:pt x="38" y="23"/>
                    <a:pt x="37" y="28"/>
                    <a:pt x="33" y="31"/>
                  </a:cubicBezTo>
                  <a:cubicBezTo>
                    <a:pt x="30" y="34"/>
                    <a:pt x="26" y="35"/>
                    <a:pt x="21" y="35"/>
                  </a:cubicBezTo>
                  <a:cubicBezTo>
                    <a:pt x="16" y="35"/>
                    <a:pt x="12" y="34"/>
                    <a:pt x="9" y="31"/>
                  </a:cubicBezTo>
                  <a:cubicBezTo>
                    <a:pt x="5" y="28"/>
                    <a:pt x="3" y="23"/>
                    <a:pt x="3" y="19"/>
                  </a:cubicBezTo>
                  <a:cubicBezTo>
                    <a:pt x="3" y="10"/>
                    <a:pt x="11" y="3"/>
                    <a:pt x="21" y="3"/>
                  </a:cubicBezTo>
                  <a:cubicBezTo>
                    <a:pt x="31" y="3"/>
                    <a:pt x="38" y="10"/>
                    <a:pt x="38" y="19"/>
                  </a:cubicBezTo>
                  <a:close/>
                  <a:moveTo>
                    <a:pt x="21" y="0"/>
                  </a:moveTo>
                  <a:cubicBezTo>
                    <a:pt x="9" y="0"/>
                    <a:pt x="0" y="8"/>
                    <a:pt x="0" y="19"/>
                  </a:cubicBezTo>
                  <a:cubicBezTo>
                    <a:pt x="0" y="24"/>
                    <a:pt x="2" y="29"/>
                    <a:pt x="6" y="33"/>
                  </a:cubicBezTo>
                  <a:cubicBezTo>
                    <a:pt x="10" y="37"/>
                    <a:pt x="15" y="39"/>
                    <a:pt x="21" y="39"/>
                  </a:cubicBezTo>
                  <a:cubicBezTo>
                    <a:pt x="26" y="39"/>
                    <a:pt x="32" y="37"/>
                    <a:pt x="36" y="33"/>
                  </a:cubicBezTo>
                  <a:cubicBezTo>
                    <a:pt x="40" y="29"/>
                    <a:pt x="42" y="24"/>
                    <a:pt x="42" y="19"/>
                  </a:cubicBezTo>
                  <a:cubicBezTo>
                    <a:pt x="42" y="8"/>
                    <a:pt x="32"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7"/>
            <p:cNvSpPr/>
            <p:nvPr userDrawn="1"/>
          </p:nvSpPr>
          <p:spPr bwMode="auto">
            <a:xfrm>
              <a:off x="7619" y="456"/>
              <a:ext cx="48" cy="131"/>
            </a:xfrm>
            <a:custGeom>
              <a:avLst/>
              <a:gdLst>
                <a:gd name="T0" fmla="*/ 28 w 48"/>
                <a:gd name="T1" fmla="*/ 131 h 131"/>
                <a:gd name="T2" fmla="*/ 0 w 48"/>
                <a:gd name="T3" fmla="*/ 131 h 131"/>
                <a:gd name="T4" fmla="*/ 20 w 48"/>
                <a:gd name="T5" fmla="*/ 0 h 131"/>
                <a:gd name="T6" fmla="*/ 48 w 48"/>
                <a:gd name="T7" fmla="*/ 0 h 131"/>
                <a:gd name="T8" fmla="*/ 28 w 48"/>
                <a:gd name="T9" fmla="*/ 131 h 131"/>
              </a:gdLst>
              <a:ahLst/>
              <a:cxnLst>
                <a:cxn ang="0">
                  <a:pos x="T0" y="T1"/>
                </a:cxn>
                <a:cxn ang="0">
                  <a:pos x="T2" y="T3"/>
                </a:cxn>
                <a:cxn ang="0">
                  <a:pos x="T4" y="T5"/>
                </a:cxn>
                <a:cxn ang="0">
                  <a:pos x="T6" y="T7"/>
                </a:cxn>
                <a:cxn ang="0">
                  <a:pos x="T8" y="T9"/>
                </a:cxn>
              </a:cxnLst>
              <a:rect l="0" t="0" r="r" b="b"/>
              <a:pathLst>
                <a:path w="48" h="131">
                  <a:moveTo>
                    <a:pt x="28" y="131"/>
                  </a:moveTo>
                  <a:lnTo>
                    <a:pt x="0" y="131"/>
                  </a:lnTo>
                  <a:lnTo>
                    <a:pt x="20" y="0"/>
                  </a:lnTo>
                  <a:lnTo>
                    <a:pt x="48" y="0"/>
                  </a:lnTo>
                  <a:lnTo>
                    <a:pt x="28"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userDrawn="1"/>
          </p:nvSpPr>
          <p:spPr bwMode="auto">
            <a:xfrm>
              <a:off x="7458" y="636"/>
              <a:ext cx="94" cy="91"/>
            </a:xfrm>
            <a:custGeom>
              <a:avLst/>
              <a:gdLst>
                <a:gd name="T0" fmla="*/ 54 w 94"/>
                <a:gd name="T1" fmla="*/ 0 h 91"/>
                <a:gd name="T2" fmla="*/ 54 w 94"/>
                <a:gd name="T3" fmla="*/ 79 h 91"/>
                <a:gd name="T4" fmla="*/ 80 w 94"/>
                <a:gd name="T5" fmla="*/ 79 h 91"/>
                <a:gd name="T6" fmla="*/ 80 w 94"/>
                <a:gd name="T7" fmla="*/ 15 h 91"/>
                <a:gd name="T8" fmla="*/ 94 w 94"/>
                <a:gd name="T9" fmla="*/ 15 h 91"/>
                <a:gd name="T10" fmla="*/ 94 w 94"/>
                <a:gd name="T11" fmla="*/ 91 h 91"/>
                <a:gd name="T12" fmla="*/ 0 w 94"/>
                <a:gd name="T13" fmla="*/ 91 h 91"/>
                <a:gd name="T14" fmla="*/ 1 w 94"/>
                <a:gd name="T15" fmla="*/ 15 h 91"/>
                <a:gd name="T16" fmla="*/ 15 w 94"/>
                <a:gd name="T17" fmla="*/ 15 h 91"/>
                <a:gd name="T18" fmla="*/ 15 w 94"/>
                <a:gd name="T19" fmla="*/ 79 h 91"/>
                <a:gd name="T20" fmla="*/ 40 w 94"/>
                <a:gd name="T21" fmla="*/ 79 h 91"/>
                <a:gd name="T22" fmla="*/ 40 w 94"/>
                <a:gd name="T23" fmla="*/ 0 h 91"/>
                <a:gd name="T24" fmla="*/ 54 w 94"/>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1">
                  <a:moveTo>
                    <a:pt x="54" y="0"/>
                  </a:moveTo>
                  <a:lnTo>
                    <a:pt x="54" y="79"/>
                  </a:lnTo>
                  <a:lnTo>
                    <a:pt x="80" y="79"/>
                  </a:lnTo>
                  <a:lnTo>
                    <a:pt x="80" y="15"/>
                  </a:lnTo>
                  <a:lnTo>
                    <a:pt x="94" y="15"/>
                  </a:lnTo>
                  <a:lnTo>
                    <a:pt x="94" y="91"/>
                  </a:lnTo>
                  <a:lnTo>
                    <a:pt x="0" y="91"/>
                  </a:lnTo>
                  <a:lnTo>
                    <a:pt x="1" y="15"/>
                  </a:lnTo>
                  <a:lnTo>
                    <a:pt x="15" y="15"/>
                  </a:lnTo>
                  <a:lnTo>
                    <a:pt x="15" y="79"/>
                  </a:lnTo>
                  <a:lnTo>
                    <a:pt x="40" y="79"/>
                  </a:lnTo>
                  <a:lnTo>
                    <a:pt x="40"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
            <p:cNvSpPr>
              <a:spLocks noEditPoints="1"/>
            </p:cNvSpPr>
            <p:nvPr userDrawn="1"/>
          </p:nvSpPr>
          <p:spPr bwMode="auto">
            <a:xfrm>
              <a:off x="7653" y="640"/>
              <a:ext cx="108" cy="87"/>
            </a:xfrm>
            <a:custGeom>
              <a:avLst/>
              <a:gdLst>
                <a:gd name="T0" fmla="*/ 223 w 223"/>
                <a:gd name="T1" fmla="*/ 25 h 179"/>
                <a:gd name="T2" fmla="*/ 97 w 223"/>
                <a:gd name="T3" fmla="*/ 25 h 179"/>
                <a:gd name="T4" fmla="*/ 93 w 223"/>
                <a:gd name="T5" fmla="*/ 42 h 179"/>
                <a:gd name="T6" fmla="*/ 88 w 223"/>
                <a:gd name="T7" fmla="*/ 60 h 179"/>
                <a:gd name="T8" fmla="*/ 83 w 223"/>
                <a:gd name="T9" fmla="*/ 73 h 179"/>
                <a:gd name="T10" fmla="*/ 205 w 223"/>
                <a:gd name="T11" fmla="*/ 74 h 179"/>
                <a:gd name="T12" fmla="*/ 205 w 223"/>
                <a:gd name="T13" fmla="*/ 179 h 179"/>
                <a:gd name="T14" fmla="*/ 63 w 223"/>
                <a:gd name="T15" fmla="*/ 179 h 179"/>
                <a:gd name="T16" fmla="*/ 63 w 223"/>
                <a:gd name="T17" fmla="*/ 110 h 179"/>
                <a:gd name="T18" fmla="*/ 37 w 223"/>
                <a:gd name="T19" fmla="*/ 137 h 179"/>
                <a:gd name="T20" fmla="*/ 14 w 223"/>
                <a:gd name="T21" fmla="*/ 156 h 179"/>
                <a:gd name="T22" fmla="*/ 4 w 223"/>
                <a:gd name="T23" fmla="*/ 133 h 179"/>
                <a:gd name="T24" fmla="*/ 0 w 223"/>
                <a:gd name="T25" fmla="*/ 127 h 179"/>
                <a:gd name="T26" fmla="*/ 9 w 223"/>
                <a:gd name="T27" fmla="*/ 123 h 179"/>
                <a:gd name="T28" fmla="*/ 26 w 223"/>
                <a:gd name="T29" fmla="*/ 109 h 179"/>
                <a:gd name="T30" fmla="*/ 46 w 223"/>
                <a:gd name="T31" fmla="*/ 85 h 179"/>
                <a:gd name="T32" fmla="*/ 59 w 223"/>
                <a:gd name="T33" fmla="*/ 57 h 179"/>
                <a:gd name="T34" fmla="*/ 65 w 223"/>
                <a:gd name="T35" fmla="*/ 32 h 179"/>
                <a:gd name="T36" fmla="*/ 67 w 223"/>
                <a:gd name="T37" fmla="*/ 25 h 179"/>
                <a:gd name="T38" fmla="*/ 6 w 223"/>
                <a:gd name="T39" fmla="*/ 25 h 179"/>
                <a:gd name="T40" fmla="*/ 6 w 223"/>
                <a:gd name="T41" fmla="*/ 0 h 179"/>
                <a:gd name="T42" fmla="*/ 223 w 223"/>
                <a:gd name="T43" fmla="*/ 0 h 179"/>
                <a:gd name="T44" fmla="*/ 223 w 223"/>
                <a:gd name="T45" fmla="*/ 25 h 179"/>
                <a:gd name="T46" fmla="*/ 91 w 223"/>
                <a:gd name="T47" fmla="*/ 98 h 179"/>
                <a:gd name="T48" fmla="*/ 91 w 223"/>
                <a:gd name="T49" fmla="*/ 156 h 179"/>
                <a:gd name="T50" fmla="*/ 177 w 223"/>
                <a:gd name="T51" fmla="*/ 156 h 179"/>
                <a:gd name="T52" fmla="*/ 177 w 223"/>
                <a:gd name="T53" fmla="*/ 98 h 179"/>
                <a:gd name="T54" fmla="*/ 91 w 223"/>
                <a:gd name="T55" fmla="*/ 9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3" h="179">
                  <a:moveTo>
                    <a:pt x="223" y="25"/>
                  </a:moveTo>
                  <a:cubicBezTo>
                    <a:pt x="97" y="25"/>
                    <a:pt x="97" y="25"/>
                    <a:pt x="97" y="25"/>
                  </a:cubicBezTo>
                  <a:cubicBezTo>
                    <a:pt x="96" y="31"/>
                    <a:pt x="94" y="35"/>
                    <a:pt x="93" y="42"/>
                  </a:cubicBezTo>
                  <a:cubicBezTo>
                    <a:pt x="92" y="48"/>
                    <a:pt x="90" y="54"/>
                    <a:pt x="88" y="60"/>
                  </a:cubicBezTo>
                  <a:cubicBezTo>
                    <a:pt x="83" y="73"/>
                    <a:pt x="83" y="73"/>
                    <a:pt x="83" y="73"/>
                  </a:cubicBezTo>
                  <a:cubicBezTo>
                    <a:pt x="205" y="74"/>
                    <a:pt x="205" y="74"/>
                    <a:pt x="205" y="74"/>
                  </a:cubicBezTo>
                  <a:cubicBezTo>
                    <a:pt x="205" y="179"/>
                    <a:pt x="205" y="179"/>
                    <a:pt x="205" y="179"/>
                  </a:cubicBezTo>
                  <a:cubicBezTo>
                    <a:pt x="63" y="179"/>
                    <a:pt x="63" y="179"/>
                    <a:pt x="63" y="179"/>
                  </a:cubicBezTo>
                  <a:cubicBezTo>
                    <a:pt x="63" y="110"/>
                    <a:pt x="63" y="110"/>
                    <a:pt x="63" y="110"/>
                  </a:cubicBezTo>
                  <a:cubicBezTo>
                    <a:pt x="53" y="122"/>
                    <a:pt x="44" y="131"/>
                    <a:pt x="37" y="137"/>
                  </a:cubicBezTo>
                  <a:cubicBezTo>
                    <a:pt x="30" y="144"/>
                    <a:pt x="22" y="150"/>
                    <a:pt x="14" y="156"/>
                  </a:cubicBezTo>
                  <a:cubicBezTo>
                    <a:pt x="9" y="143"/>
                    <a:pt x="6" y="135"/>
                    <a:pt x="4" y="133"/>
                  </a:cubicBezTo>
                  <a:cubicBezTo>
                    <a:pt x="0" y="127"/>
                    <a:pt x="0" y="127"/>
                    <a:pt x="0" y="127"/>
                  </a:cubicBezTo>
                  <a:cubicBezTo>
                    <a:pt x="3" y="126"/>
                    <a:pt x="6" y="124"/>
                    <a:pt x="9" y="123"/>
                  </a:cubicBezTo>
                  <a:cubicBezTo>
                    <a:pt x="12" y="121"/>
                    <a:pt x="18" y="117"/>
                    <a:pt x="26" y="109"/>
                  </a:cubicBezTo>
                  <a:cubicBezTo>
                    <a:pt x="35" y="102"/>
                    <a:pt x="41" y="93"/>
                    <a:pt x="46" y="85"/>
                  </a:cubicBezTo>
                  <a:cubicBezTo>
                    <a:pt x="51" y="76"/>
                    <a:pt x="55" y="67"/>
                    <a:pt x="59" y="57"/>
                  </a:cubicBezTo>
                  <a:cubicBezTo>
                    <a:pt x="62" y="48"/>
                    <a:pt x="64" y="39"/>
                    <a:pt x="65" y="32"/>
                  </a:cubicBezTo>
                  <a:cubicBezTo>
                    <a:pt x="67" y="25"/>
                    <a:pt x="67" y="25"/>
                    <a:pt x="67" y="25"/>
                  </a:cubicBezTo>
                  <a:cubicBezTo>
                    <a:pt x="6" y="25"/>
                    <a:pt x="6" y="25"/>
                    <a:pt x="6" y="25"/>
                  </a:cubicBezTo>
                  <a:cubicBezTo>
                    <a:pt x="6" y="0"/>
                    <a:pt x="6" y="0"/>
                    <a:pt x="6" y="0"/>
                  </a:cubicBezTo>
                  <a:cubicBezTo>
                    <a:pt x="223" y="0"/>
                    <a:pt x="223" y="0"/>
                    <a:pt x="223" y="0"/>
                  </a:cubicBezTo>
                  <a:lnTo>
                    <a:pt x="223" y="25"/>
                  </a:lnTo>
                  <a:close/>
                  <a:moveTo>
                    <a:pt x="91" y="98"/>
                  </a:moveTo>
                  <a:cubicBezTo>
                    <a:pt x="91" y="156"/>
                    <a:pt x="91" y="156"/>
                    <a:pt x="91" y="156"/>
                  </a:cubicBezTo>
                  <a:cubicBezTo>
                    <a:pt x="177" y="156"/>
                    <a:pt x="177" y="156"/>
                    <a:pt x="177" y="156"/>
                  </a:cubicBezTo>
                  <a:cubicBezTo>
                    <a:pt x="177" y="98"/>
                    <a:pt x="177" y="98"/>
                    <a:pt x="177" y="98"/>
                  </a:cubicBezTo>
                  <a:lnTo>
                    <a:pt x="91"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0"/>
            <p:cNvSpPr>
              <a:spLocks noEditPoints="1"/>
            </p:cNvSpPr>
            <p:nvPr userDrawn="1"/>
          </p:nvSpPr>
          <p:spPr bwMode="auto">
            <a:xfrm>
              <a:off x="7862" y="640"/>
              <a:ext cx="93" cy="88"/>
            </a:xfrm>
            <a:custGeom>
              <a:avLst/>
              <a:gdLst>
                <a:gd name="T0" fmla="*/ 0 w 191"/>
                <a:gd name="T1" fmla="*/ 0 h 180"/>
                <a:gd name="T2" fmla="*/ 163 w 191"/>
                <a:gd name="T3" fmla="*/ 0 h 180"/>
                <a:gd name="T4" fmla="*/ 191 w 191"/>
                <a:gd name="T5" fmla="*/ 153 h 180"/>
                <a:gd name="T6" fmla="*/ 177 w 191"/>
                <a:gd name="T7" fmla="*/ 175 h 180"/>
                <a:gd name="T8" fmla="*/ 144 w 191"/>
                <a:gd name="T9" fmla="*/ 171 h 180"/>
                <a:gd name="T10" fmla="*/ 135 w 191"/>
                <a:gd name="T11" fmla="*/ 149 h 180"/>
                <a:gd name="T12" fmla="*/ 161 w 191"/>
                <a:gd name="T13" fmla="*/ 148 h 180"/>
                <a:gd name="T14" fmla="*/ 162 w 191"/>
                <a:gd name="T15" fmla="*/ 25 h 180"/>
                <a:gd name="T16" fmla="*/ 30 w 191"/>
                <a:gd name="T17" fmla="*/ 56 h 180"/>
                <a:gd name="T18" fmla="*/ 49 w 191"/>
                <a:gd name="T19" fmla="*/ 44 h 180"/>
                <a:gd name="T20" fmla="*/ 63 w 191"/>
                <a:gd name="T21" fmla="*/ 50 h 180"/>
                <a:gd name="T22" fmla="*/ 64 w 191"/>
                <a:gd name="T23" fmla="*/ 31 h 180"/>
                <a:gd name="T24" fmla="*/ 91 w 191"/>
                <a:gd name="T25" fmla="*/ 44 h 180"/>
                <a:gd name="T26" fmla="*/ 88 w 191"/>
                <a:gd name="T27" fmla="*/ 57 h 180"/>
                <a:gd name="T28" fmla="*/ 108 w 191"/>
                <a:gd name="T29" fmla="*/ 44 h 180"/>
                <a:gd name="T30" fmla="*/ 122 w 191"/>
                <a:gd name="T31" fmla="*/ 37 h 180"/>
                <a:gd name="T32" fmla="*/ 151 w 191"/>
                <a:gd name="T33" fmla="*/ 34 h 180"/>
                <a:gd name="T34" fmla="*/ 148 w 191"/>
                <a:gd name="T35" fmla="*/ 53 h 180"/>
                <a:gd name="T36" fmla="*/ 140 w 191"/>
                <a:gd name="T37" fmla="*/ 88 h 180"/>
                <a:gd name="T38" fmla="*/ 162 w 191"/>
                <a:gd name="T39" fmla="*/ 123 h 180"/>
                <a:gd name="T40" fmla="*/ 135 w 191"/>
                <a:gd name="T41" fmla="*/ 135 h 180"/>
                <a:gd name="T42" fmla="*/ 113 w 191"/>
                <a:gd name="T43" fmla="*/ 143 h 180"/>
                <a:gd name="T44" fmla="*/ 94 w 191"/>
                <a:gd name="T45" fmla="*/ 149 h 180"/>
                <a:gd name="T46" fmla="*/ 97 w 191"/>
                <a:gd name="T47" fmla="*/ 120 h 180"/>
                <a:gd name="T48" fmla="*/ 111 w 191"/>
                <a:gd name="T49" fmla="*/ 95 h 180"/>
                <a:gd name="T50" fmla="*/ 87 w 191"/>
                <a:gd name="T51" fmla="*/ 59 h 180"/>
                <a:gd name="T52" fmla="*/ 81 w 191"/>
                <a:gd name="T53" fmla="*/ 88 h 180"/>
                <a:gd name="T54" fmla="*/ 80 w 191"/>
                <a:gd name="T55" fmla="*/ 129 h 180"/>
                <a:gd name="T56" fmla="*/ 72 w 191"/>
                <a:gd name="T57" fmla="*/ 125 h 180"/>
                <a:gd name="T58" fmla="*/ 63 w 191"/>
                <a:gd name="T59" fmla="*/ 128 h 180"/>
                <a:gd name="T60" fmla="*/ 42 w 191"/>
                <a:gd name="T61" fmla="*/ 143 h 180"/>
                <a:gd name="T62" fmla="*/ 30 w 191"/>
                <a:gd name="T63" fmla="*/ 179 h 180"/>
                <a:gd name="T64" fmla="*/ 30 w 191"/>
                <a:gd name="T65" fmla="*/ 128 h 180"/>
                <a:gd name="T66" fmla="*/ 52 w 191"/>
                <a:gd name="T67" fmla="*/ 91 h 180"/>
                <a:gd name="T68" fmla="*/ 30 w 191"/>
                <a:gd name="T69" fmla="*/ 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80">
                  <a:moveTo>
                    <a:pt x="0" y="179"/>
                  </a:moveTo>
                  <a:cubicBezTo>
                    <a:pt x="0" y="0"/>
                    <a:pt x="0" y="0"/>
                    <a:pt x="0" y="0"/>
                  </a:cubicBezTo>
                  <a:cubicBezTo>
                    <a:pt x="28" y="0"/>
                    <a:pt x="28" y="0"/>
                    <a:pt x="28" y="0"/>
                  </a:cubicBezTo>
                  <a:cubicBezTo>
                    <a:pt x="163" y="0"/>
                    <a:pt x="163" y="0"/>
                    <a:pt x="163" y="0"/>
                  </a:cubicBezTo>
                  <a:cubicBezTo>
                    <a:pt x="191" y="0"/>
                    <a:pt x="191" y="0"/>
                    <a:pt x="191" y="0"/>
                  </a:cubicBezTo>
                  <a:cubicBezTo>
                    <a:pt x="191" y="153"/>
                    <a:pt x="191" y="153"/>
                    <a:pt x="191" y="153"/>
                  </a:cubicBezTo>
                  <a:cubicBezTo>
                    <a:pt x="191" y="158"/>
                    <a:pt x="190" y="162"/>
                    <a:pt x="189" y="166"/>
                  </a:cubicBezTo>
                  <a:cubicBezTo>
                    <a:pt x="188" y="170"/>
                    <a:pt x="184" y="173"/>
                    <a:pt x="177" y="175"/>
                  </a:cubicBezTo>
                  <a:cubicBezTo>
                    <a:pt x="171" y="177"/>
                    <a:pt x="160" y="179"/>
                    <a:pt x="145" y="180"/>
                  </a:cubicBezTo>
                  <a:cubicBezTo>
                    <a:pt x="145" y="178"/>
                    <a:pt x="144" y="175"/>
                    <a:pt x="144" y="171"/>
                  </a:cubicBezTo>
                  <a:cubicBezTo>
                    <a:pt x="143" y="168"/>
                    <a:pt x="141" y="163"/>
                    <a:pt x="138" y="156"/>
                  </a:cubicBezTo>
                  <a:cubicBezTo>
                    <a:pt x="135" y="149"/>
                    <a:pt x="135" y="149"/>
                    <a:pt x="135" y="149"/>
                  </a:cubicBezTo>
                  <a:cubicBezTo>
                    <a:pt x="140" y="150"/>
                    <a:pt x="145" y="150"/>
                    <a:pt x="150" y="150"/>
                  </a:cubicBezTo>
                  <a:cubicBezTo>
                    <a:pt x="156" y="150"/>
                    <a:pt x="160" y="150"/>
                    <a:pt x="161" y="148"/>
                  </a:cubicBezTo>
                  <a:cubicBezTo>
                    <a:pt x="162" y="147"/>
                    <a:pt x="162" y="145"/>
                    <a:pt x="162" y="142"/>
                  </a:cubicBezTo>
                  <a:cubicBezTo>
                    <a:pt x="162" y="25"/>
                    <a:pt x="162" y="25"/>
                    <a:pt x="162" y="25"/>
                  </a:cubicBezTo>
                  <a:cubicBezTo>
                    <a:pt x="30" y="25"/>
                    <a:pt x="30" y="25"/>
                    <a:pt x="30" y="25"/>
                  </a:cubicBezTo>
                  <a:cubicBezTo>
                    <a:pt x="30" y="56"/>
                    <a:pt x="30" y="56"/>
                    <a:pt x="30" y="56"/>
                  </a:cubicBezTo>
                  <a:cubicBezTo>
                    <a:pt x="32" y="55"/>
                    <a:pt x="34" y="54"/>
                    <a:pt x="36" y="53"/>
                  </a:cubicBezTo>
                  <a:cubicBezTo>
                    <a:pt x="39" y="52"/>
                    <a:pt x="43" y="49"/>
                    <a:pt x="49" y="44"/>
                  </a:cubicBezTo>
                  <a:cubicBezTo>
                    <a:pt x="52" y="49"/>
                    <a:pt x="56" y="55"/>
                    <a:pt x="61" y="61"/>
                  </a:cubicBezTo>
                  <a:cubicBezTo>
                    <a:pt x="62" y="57"/>
                    <a:pt x="63" y="54"/>
                    <a:pt x="63" y="50"/>
                  </a:cubicBezTo>
                  <a:cubicBezTo>
                    <a:pt x="64" y="47"/>
                    <a:pt x="64" y="43"/>
                    <a:pt x="64" y="40"/>
                  </a:cubicBezTo>
                  <a:cubicBezTo>
                    <a:pt x="64" y="31"/>
                    <a:pt x="64" y="31"/>
                    <a:pt x="64" y="31"/>
                  </a:cubicBezTo>
                  <a:cubicBezTo>
                    <a:pt x="72" y="33"/>
                    <a:pt x="82" y="34"/>
                    <a:pt x="93" y="35"/>
                  </a:cubicBezTo>
                  <a:cubicBezTo>
                    <a:pt x="93" y="38"/>
                    <a:pt x="92" y="41"/>
                    <a:pt x="91" y="44"/>
                  </a:cubicBezTo>
                  <a:cubicBezTo>
                    <a:pt x="91" y="48"/>
                    <a:pt x="91" y="50"/>
                    <a:pt x="91" y="50"/>
                  </a:cubicBezTo>
                  <a:cubicBezTo>
                    <a:pt x="88" y="57"/>
                    <a:pt x="88" y="57"/>
                    <a:pt x="88" y="57"/>
                  </a:cubicBezTo>
                  <a:cubicBezTo>
                    <a:pt x="95" y="54"/>
                    <a:pt x="100" y="51"/>
                    <a:pt x="103" y="49"/>
                  </a:cubicBezTo>
                  <a:cubicBezTo>
                    <a:pt x="108" y="44"/>
                    <a:pt x="108" y="44"/>
                    <a:pt x="108" y="44"/>
                  </a:cubicBezTo>
                  <a:cubicBezTo>
                    <a:pt x="112" y="49"/>
                    <a:pt x="115" y="53"/>
                    <a:pt x="120" y="59"/>
                  </a:cubicBezTo>
                  <a:cubicBezTo>
                    <a:pt x="121" y="48"/>
                    <a:pt x="122" y="41"/>
                    <a:pt x="122" y="37"/>
                  </a:cubicBezTo>
                  <a:cubicBezTo>
                    <a:pt x="122" y="30"/>
                    <a:pt x="122" y="30"/>
                    <a:pt x="122" y="30"/>
                  </a:cubicBezTo>
                  <a:cubicBezTo>
                    <a:pt x="132" y="32"/>
                    <a:pt x="142" y="33"/>
                    <a:pt x="151" y="34"/>
                  </a:cubicBezTo>
                  <a:cubicBezTo>
                    <a:pt x="150" y="36"/>
                    <a:pt x="150" y="39"/>
                    <a:pt x="150" y="40"/>
                  </a:cubicBezTo>
                  <a:cubicBezTo>
                    <a:pt x="148" y="53"/>
                    <a:pt x="148" y="53"/>
                    <a:pt x="148" y="53"/>
                  </a:cubicBezTo>
                  <a:cubicBezTo>
                    <a:pt x="146" y="62"/>
                    <a:pt x="145" y="69"/>
                    <a:pt x="144" y="74"/>
                  </a:cubicBezTo>
                  <a:cubicBezTo>
                    <a:pt x="140" y="88"/>
                    <a:pt x="140" y="88"/>
                    <a:pt x="140" y="88"/>
                  </a:cubicBezTo>
                  <a:cubicBezTo>
                    <a:pt x="152" y="106"/>
                    <a:pt x="157" y="115"/>
                    <a:pt x="158" y="115"/>
                  </a:cubicBezTo>
                  <a:cubicBezTo>
                    <a:pt x="162" y="123"/>
                    <a:pt x="162" y="123"/>
                    <a:pt x="162" y="123"/>
                  </a:cubicBezTo>
                  <a:cubicBezTo>
                    <a:pt x="155" y="127"/>
                    <a:pt x="146" y="135"/>
                    <a:pt x="138" y="143"/>
                  </a:cubicBezTo>
                  <a:cubicBezTo>
                    <a:pt x="136" y="136"/>
                    <a:pt x="136" y="136"/>
                    <a:pt x="135" y="135"/>
                  </a:cubicBezTo>
                  <a:cubicBezTo>
                    <a:pt x="129" y="118"/>
                    <a:pt x="129" y="118"/>
                    <a:pt x="129" y="118"/>
                  </a:cubicBezTo>
                  <a:cubicBezTo>
                    <a:pt x="121" y="131"/>
                    <a:pt x="116" y="140"/>
                    <a:pt x="113" y="143"/>
                  </a:cubicBezTo>
                  <a:cubicBezTo>
                    <a:pt x="110" y="147"/>
                    <a:pt x="107" y="151"/>
                    <a:pt x="102" y="156"/>
                  </a:cubicBezTo>
                  <a:cubicBezTo>
                    <a:pt x="99" y="153"/>
                    <a:pt x="97" y="151"/>
                    <a:pt x="94" y="149"/>
                  </a:cubicBezTo>
                  <a:cubicBezTo>
                    <a:pt x="92" y="147"/>
                    <a:pt x="87" y="144"/>
                    <a:pt x="79" y="140"/>
                  </a:cubicBezTo>
                  <a:cubicBezTo>
                    <a:pt x="87" y="133"/>
                    <a:pt x="93" y="126"/>
                    <a:pt x="97" y="120"/>
                  </a:cubicBezTo>
                  <a:cubicBezTo>
                    <a:pt x="102" y="113"/>
                    <a:pt x="105" y="111"/>
                    <a:pt x="107" y="105"/>
                  </a:cubicBezTo>
                  <a:cubicBezTo>
                    <a:pt x="111" y="95"/>
                    <a:pt x="111" y="95"/>
                    <a:pt x="111" y="95"/>
                  </a:cubicBezTo>
                  <a:cubicBezTo>
                    <a:pt x="106" y="87"/>
                    <a:pt x="103" y="82"/>
                    <a:pt x="101" y="79"/>
                  </a:cubicBezTo>
                  <a:cubicBezTo>
                    <a:pt x="100" y="77"/>
                    <a:pt x="95" y="67"/>
                    <a:pt x="87" y="59"/>
                  </a:cubicBezTo>
                  <a:cubicBezTo>
                    <a:pt x="85" y="68"/>
                    <a:pt x="84" y="78"/>
                    <a:pt x="83" y="81"/>
                  </a:cubicBezTo>
                  <a:cubicBezTo>
                    <a:pt x="81" y="88"/>
                    <a:pt x="81" y="88"/>
                    <a:pt x="81" y="88"/>
                  </a:cubicBezTo>
                  <a:cubicBezTo>
                    <a:pt x="86" y="97"/>
                    <a:pt x="92" y="107"/>
                    <a:pt x="98" y="118"/>
                  </a:cubicBezTo>
                  <a:cubicBezTo>
                    <a:pt x="89" y="123"/>
                    <a:pt x="83" y="126"/>
                    <a:pt x="80" y="129"/>
                  </a:cubicBezTo>
                  <a:cubicBezTo>
                    <a:pt x="75" y="134"/>
                    <a:pt x="75" y="134"/>
                    <a:pt x="75" y="134"/>
                  </a:cubicBezTo>
                  <a:cubicBezTo>
                    <a:pt x="73" y="129"/>
                    <a:pt x="72" y="126"/>
                    <a:pt x="72" y="125"/>
                  </a:cubicBezTo>
                  <a:cubicBezTo>
                    <a:pt x="69" y="119"/>
                    <a:pt x="69" y="119"/>
                    <a:pt x="69" y="119"/>
                  </a:cubicBezTo>
                  <a:cubicBezTo>
                    <a:pt x="67" y="122"/>
                    <a:pt x="65" y="125"/>
                    <a:pt x="63" y="128"/>
                  </a:cubicBezTo>
                  <a:cubicBezTo>
                    <a:pt x="61" y="132"/>
                    <a:pt x="56" y="139"/>
                    <a:pt x="47" y="150"/>
                  </a:cubicBezTo>
                  <a:cubicBezTo>
                    <a:pt x="46" y="147"/>
                    <a:pt x="44" y="145"/>
                    <a:pt x="42" y="143"/>
                  </a:cubicBezTo>
                  <a:cubicBezTo>
                    <a:pt x="40" y="140"/>
                    <a:pt x="36" y="137"/>
                    <a:pt x="30" y="131"/>
                  </a:cubicBezTo>
                  <a:cubicBezTo>
                    <a:pt x="30" y="179"/>
                    <a:pt x="30" y="179"/>
                    <a:pt x="30" y="179"/>
                  </a:cubicBezTo>
                  <a:lnTo>
                    <a:pt x="0" y="179"/>
                  </a:lnTo>
                  <a:close/>
                  <a:moveTo>
                    <a:pt x="30" y="128"/>
                  </a:moveTo>
                  <a:cubicBezTo>
                    <a:pt x="35" y="122"/>
                    <a:pt x="39" y="117"/>
                    <a:pt x="42" y="112"/>
                  </a:cubicBezTo>
                  <a:cubicBezTo>
                    <a:pt x="46" y="107"/>
                    <a:pt x="49" y="100"/>
                    <a:pt x="52" y="91"/>
                  </a:cubicBezTo>
                  <a:cubicBezTo>
                    <a:pt x="43" y="78"/>
                    <a:pt x="37" y="70"/>
                    <a:pt x="36" y="68"/>
                  </a:cubicBezTo>
                  <a:cubicBezTo>
                    <a:pt x="30" y="60"/>
                    <a:pt x="30" y="60"/>
                    <a:pt x="30" y="60"/>
                  </a:cubicBezTo>
                  <a:lnTo>
                    <a:pt x="3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1"/>
            <p:cNvSpPr>
              <a:spLocks noEditPoints="1"/>
            </p:cNvSpPr>
            <p:nvPr userDrawn="1"/>
          </p:nvSpPr>
          <p:spPr bwMode="auto">
            <a:xfrm>
              <a:off x="8056" y="635"/>
              <a:ext cx="108" cy="92"/>
            </a:xfrm>
            <a:custGeom>
              <a:avLst/>
              <a:gdLst>
                <a:gd name="T0" fmla="*/ 42 w 221"/>
                <a:gd name="T1" fmla="*/ 188 h 188"/>
                <a:gd name="T2" fmla="*/ 42 w 221"/>
                <a:gd name="T3" fmla="*/ 124 h 188"/>
                <a:gd name="T4" fmla="*/ 1 w 221"/>
                <a:gd name="T5" fmla="*/ 159 h 188"/>
                <a:gd name="T6" fmla="*/ 1 w 221"/>
                <a:gd name="T7" fmla="*/ 118 h 188"/>
                <a:gd name="T8" fmla="*/ 42 w 221"/>
                <a:gd name="T9" fmla="*/ 79 h 188"/>
                <a:gd name="T10" fmla="*/ 20 w 221"/>
                <a:gd name="T11" fmla="*/ 79 h 188"/>
                <a:gd name="T12" fmla="*/ 1 w 221"/>
                <a:gd name="T13" fmla="*/ 80 h 188"/>
                <a:gd name="T14" fmla="*/ 1 w 221"/>
                <a:gd name="T15" fmla="*/ 54 h 188"/>
                <a:gd name="T16" fmla="*/ 20 w 221"/>
                <a:gd name="T17" fmla="*/ 55 h 188"/>
                <a:gd name="T18" fmla="*/ 42 w 221"/>
                <a:gd name="T19" fmla="*/ 55 h 188"/>
                <a:gd name="T20" fmla="*/ 42 w 221"/>
                <a:gd name="T21" fmla="*/ 41 h 188"/>
                <a:gd name="T22" fmla="*/ 42 w 221"/>
                <a:gd name="T23" fmla="*/ 36 h 188"/>
                <a:gd name="T24" fmla="*/ 1 w 221"/>
                <a:gd name="T25" fmla="*/ 44 h 188"/>
                <a:gd name="T26" fmla="*/ 0 w 221"/>
                <a:gd name="T27" fmla="*/ 14 h 188"/>
                <a:gd name="T28" fmla="*/ 88 w 221"/>
                <a:gd name="T29" fmla="*/ 0 h 188"/>
                <a:gd name="T30" fmla="*/ 104 w 221"/>
                <a:gd name="T31" fmla="*/ 26 h 188"/>
                <a:gd name="T32" fmla="*/ 69 w 221"/>
                <a:gd name="T33" fmla="*/ 32 h 188"/>
                <a:gd name="T34" fmla="*/ 69 w 221"/>
                <a:gd name="T35" fmla="*/ 55 h 188"/>
                <a:gd name="T36" fmla="*/ 81 w 221"/>
                <a:gd name="T37" fmla="*/ 55 h 188"/>
                <a:gd name="T38" fmla="*/ 97 w 221"/>
                <a:gd name="T39" fmla="*/ 54 h 188"/>
                <a:gd name="T40" fmla="*/ 97 w 221"/>
                <a:gd name="T41" fmla="*/ 80 h 188"/>
                <a:gd name="T42" fmla="*/ 81 w 221"/>
                <a:gd name="T43" fmla="*/ 79 h 188"/>
                <a:gd name="T44" fmla="*/ 69 w 221"/>
                <a:gd name="T45" fmla="*/ 79 h 188"/>
                <a:gd name="T46" fmla="*/ 69 w 221"/>
                <a:gd name="T47" fmla="*/ 102 h 188"/>
                <a:gd name="T48" fmla="*/ 85 w 221"/>
                <a:gd name="T49" fmla="*/ 91 h 188"/>
                <a:gd name="T50" fmla="*/ 107 w 221"/>
                <a:gd name="T51" fmla="*/ 121 h 188"/>
                <a:gd name="T52" fmla="*/ 91 w 221"/>
                <a:gd name="T53" fmla="*/ 133 h 188"/>
                <a:gd name="T54" fmla="*/ 164 w 221"/>
                <a:gd name="T55" fmla="*/ 119 h 188"/>
                <a:gd name="T56" fmla="*/ 164 w 221"/>
                <a:gd name="T57" fmla="*/ 1 h 188"/>
                <a:gd name="T58" fmla="*/ 192 w 221"/>
                <a:gd name="T59" fmla="*/ 1 h 188"/>
                <a:gd name="T60" fmla="*/ 192 w 221"/>
                <a:gd name="T61" fmla="*/ 114 h 188"/>
                <a:gd name="T62" fmla="*/ 221 w 221"/>
                <a:gd name="T63" fmla="*/ 107 h 188"/>
                <a:gd name="T64" fmla="*/ 221 w 221"/>
                <a:gd name="T65" fmla="*/ 132 h 188"/>
                <a:gd name="T66" fmla="*/ 192 w 221"/>
                <a:gd name="T67" fmla="*/ 138 h 188"/>
                <a:gd name="T68" fmla="*/ 192 w 221"/>
                <a:gd name="T69" fmla="*/ 188 h 188"/>
                <a:gd name="T70" fmla="*/ 164 w 221"/>
                <a:gd name="T71" fmla="*/ 188 h 188"/>
                <a:gd name="T72" fmla="*/ 164 w 221"/>
                <a:gd name="T73" fmla="*/ 144 h 188"/>
                <a:gd name="T74" fmla="*/ 84 w 221"/>
                <a:gd name="T75" fmla="*/ 159 h 188"/>
                <a:gd name="T76" fmla="*/ 84 w 221"/>
                <a:gd name="T77" fmla="*/ 134 h 188"/>
                <a:gd name="T78" fmla="*/ 84 w 221"/>
                <a:gd name="T79" fmla="*/ 133 h 188"/>
                <a:gd name="T80" fmla="*/ 69 w 221"/>
                <a:gd name="T81" fmla="*/ 112 h 188"/>
                <a:gd name="T82" fmla="*/ 69 w 221"/>
                <a:gd name="T83" fmla="*/ 188 h 188"/>
                <a:gd name="T84" fmla="*/ 42 w 221"/>
                <a:gd name="T85" fmla="*/ 188 h 188"/>
                <a:gd name="T86" fmla="*/ 114 w 221"/>
                <a:gd name="T87" fmla="*/ 66 h 188"/>
                <a:gd name="T88" fmla="*/ 148 w 221"/>
                <a:gd name="T89" fmla="*/ 95 h 188"/>
                <a:gd name="T90" fmla="*/ 128 w 221"/>
                <a:gd name="T91" fmla="*/ 116 h 188"/>
                <a:gd name="T92" fmla="*/ 95 w 221"/>
                <a:gd name="T93" fmla="*/ 84 h 188"/>
                <a:gd name="T94" fmla="*/ 114 w 221"/>
                <a:gd name="T95" fmla="*/ 66 h 188"/>
                <a:gd name="T96" fmla="*/ 99 w 221"/>
                <a:gd name="T97" fmla="*/ 30 h 188"/>
                <a:gd name="T98" fmla="*/ 120 w 221"/>
                <a:gd name="T99" fmla="*/ 11 h 188"/>
                <a:gd name="T100" fmla="*/ 152 w 221"/>
                <a:gd name="T101" fmla="*/ 40 h 188"/>
                <a:gd name="T102" fmla="*/ 133 w 221"/>
                <a:gd name="T103" fmla="*/ 61 h 188"/>
                <a:gd name="T104" fmla="*/ 99 w 221"/>
                <a:gd name="T105" fmla="*/ 3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1" h="188">
                  <a:moveTo>
                    <a:pt x="42" y="188"/>
                  </a:moveTo>
                  <a:cubicBezTo>
                    <a:pt x="42" y="124"/>
                    <a:pt x="42" y="124"/>
                    <a:pt x="42" y="124"/>
                  </a:cubicBezTo>
                  <a:cubicBezTo>
                    <a:pt x="40" y="126"/>
                    <a:pt x="1" y="159"/>
                    <a:pt x="1" y="159"/>
                  </a:cubicBezTo>
                  <a:cubicBezTo>
                    <a:pt x="1" y="118"/>
                    <a:pt x="1" y="118"/>
                    <a:pt x="1" y="118"/>
                  </a:cubicBezTo>
                  <a:cubicBezTo>
                    <a:pt x="42" y="79"/>
                    <a:pt x="42" y="79"/>
                    <a:pt x="42" y="79"/>
                  </a:cubicBezTo>
                  <a:cubicBezTo>
                    <a:pt x="20" y="79"/>
                    <a:pt x="20" y="79"/>
                    <a:pt x="20" y="79"/>
                  </a:cubicBezTo>
                  <a:cubicBezTo>
                    <a:pt x="1" y="80"/>
                    <a:pt x="1" y="80"/>
                    <a:pt x="1" y="80"/>
                  </a:cubicBezTo>
                  <a:cubicBezTo>
                    <a:pt x="1" y="54"/>
                    <a:pt x="1" y="54"/>
                    <a:pt x="1" y="54"/>
                  </a:cubicBezTo>
                  <a:cubicBezTo>
                    <a:pt x="20" y="55"/>
                    <a:pt x="20" y="55"/>
                    <a:pt x="20" y="55"/>
                  </a:cubicBezTo>
                  <a:cubicBezTo>
                    <a:pt x="42" y="55"/>
                    <a:pt x="42" y="55"/>
                    <a:pt x="42" y="55"/>
                  </a:cubicBezTo>
                  <a:cubicBezTo>
                    <a:pt x="42" y="41"/>
                    <a:pt x="42" y="41"/>
                    <a:pt x="42" y="41"/>
                  </a:cubicBezTo>
                  <a:cubicBezTo>
                    <a:pt x="42" y="36"/>
                    <a:pt x="42" y="36"/>
                    <a:pt x="42" y="36"/>
                  </a:cubicBezTo>
                  <a:cubicBezTo>
                    <a:pt x="34" y="37"/>
                    <a:pt x="3" y="43"/>
                    <a:pt x="1" y="44"/>
                  </a:cubicBezTo>
                  <a:cubicBezTo>
                    <a:pt x="0" y="14"/>
                    <a:pt x="0" y="14"/>
                    <a:pt x="0" y="14"/>
                  </a:cubicBezTo>
                  <a:cubicBezTo>
                    <a:pt x="0" y="14"/>
                    <a:pt x="87" y="1"/>
                    <a:pt x="88" y="0"/>
                  </a:cubicBezTo>
                  <a:cubicBezTo>
                    <a:pt x="104" y="26"/>
                    <a:pt x="104" y="26"/>
                    <a:pt x="104" y="26"/>
                  </a:cubicBezTo>
                  <a:cubicBezTo>
                    <a:pt x="69" y="32"/>
                    <a:pt x="69" y="32"/>
                    <a:pt x="69" y="32"/>
                  </a:cubicBezTo>
                  <a:cubicBezTo>
                    <a:pt x="69" y="55"/>
                    <a:pt x="69" y="55"/>
                    <a:pt x="69" y="55"/>
                  </a:cubicBezTo>
                  <a:cubicBezTo>
                    <a:pt x="81" y="55"/>
                    <a:pt x="81" y="55"/>
                    <a:pt x="81" y="55"/>
                  </a:cubicBezTo>
                  <a:cubicBezTo>
                    <a:pt x="97" y="54"/>
                    <a:pt x="97" y="54"/>
                    <a:pt x="97" y="54"/>
                  </a:cubicBezTo>
                  <a:cubicBezTo>
                    <a:pt x="97" y="80"/>
                    <a:pt x="97" y="80"/>
                    <a:pt x="97" y="80"/>
                  </a:cubicBezTo>
                  <a:cubicBezTo>
                    <a:pt x="81" y="79"/>
                    <a:pt x="81" y="79"/>
                    <a:pt x="81" y="79"/>
                  </a:cubicBezTo>
                  <a:cubicBezTo>
                    <a:pt x="69" y="79"/>
                    <a:pt x="69" y="79"/>
                    <a:pt x="69" y="79"/>
                  </a:cubicBezTo>
                  <a:cubicBezTo>
                    <a:pt x="69" y="102"/>
                    <a:pt x="69" y="102"/>
                    <a:pt x="69" y="102"/>
                  </a:cubicBezTo>
                  <a:cubicBezTo>
                    <a:pt x="71" y="101"/>
                    <a:pt x="85" y="91"/>
                    <a:pt x="85" y="91"/>
                  </a:cubicBezTo>
                  <a:cubicBezTo>
                    <a:pt x="107" y="121"/>
                    <a:pt x="107" y="121"/>
                    <a:pt x="107" y="121"/>
                  </a:cubicBezTo>
                  <a:cubicBezTo>
                    <a:pt x="107" y="121"/>
                    <a:pt x="94" y="131"/>
                    <a:pt x="91" y="133"/>
                  </a:cubicBezTo>
                  <a:cubicBezTo>
                    <a:pt x="164" y="119"/>
                    <a:pt x="164" y="119"/>
                    <a:pt x="164" y="119"/>
                  </a:cubicBezTo>
                  <a:cubicBezTo>
                    <a:pt x="164" y="1"/>
                    <a:pt x="164" y="1"/>
                    <a:pt x="164" y="1"/>
                  </a:cubicBezTo>
                  <a:cubicBezTo>
                    <a:pt x="192" y="1"/>
                    <a:pt x="192" y="1"/>
                    <a:pt x="192" y="1"/>
                  </a:cubicBezTo>
                  <a:cubicBezTo>
                    <a:pt x="192" y="114"/>
                    <a:pt x="192" y="114"/>
                    <a:pt x="192" y="114"/>
                  </a:cubicBezTo>
                  <a:cubicBezTo>
                    <a:pt x="221" y="107"/>
                    <a:pt x="221" y="107"/>
                    <a:pt x="221" y="107"/>
                  </a:cubicBezTo>
                  <a:cubicBezTo>
                    <a:pt x="221" y="132"/>
                    <a:pt x="221" y="132"/>
                    <a:pt x="221" y="132"/>
                  </a:cubicBezTo>
                  <a:cubicBezTo>
                    <a:pt x="192" y="138"/>
                    <a:pt x="192" y="138"/>
                    <a:pt x="192" y="138"/>
                  </a:cubicBezTo>
                  <a:cubicBezTo>
                    <a:pt x="192" y="188"/>
                    <a:pt x="192" y="188"/>
                    <a:pt x="192" y="188"/>
                  </a:cubicBezTo>
                  <a:cubicBezTo>
                    <a:pt x="164" y="188"/>
                    <a:pt x="164" y="188"/>
                    <a:pt x="164" y="188"/>
                  </a:cubicBezTo>
                  <a:cubicBezTo>
                    <a:pt x="164" y="144"/>
                    <a:pt x="164" y="144"/>
                    <a:pt x="164" y="144"/>
                  </a:cubicBezTo>
                  <a:cubicBezTo>
                    <a:pt x="84" y="159"/>
                    <a:pt x="84" y="159"/>
                    <a:pt x="84" y="159"/>
                  </a:cubicBezTo>
                  <a:cubicBezTo>
                    <a:pt x="84" y="134"/>
                    <a:pt x="84" y="134"/>
                    <a:pt x="84" y="134"/>
                  </a:cubicBezTo>
                  <a:cubicBezTo>
                    <a:pt x="84" y="133"/>
                    <a:pt x="84" y="133"/>
                    <a:pt x="84" y="133"/>
                  </a:cubicBezTo>
                  <a:cubicBezTo>
                    <a:pt x="84" y="133"/>
                    <a:pt x="69" y="113"/>
                    <a:pt x="69" y="112"/>
                  </a:cubicBezTo>
                  <a:cubicBezTo>
                    <a:pt x="69" y="188"/>
                    <a:pt x="69" y="188"/>
                    <a:pt x="69" y="188"/>
                  </a:cubicBezTo>
                  <a:lnTo>
                    <a:pt x="42" y="188"/>
                  </a:lnTo>
                  <a:close/>
                  <a:moveTo>
                    <a:pt x="114" y="66"/>
                  </a:moveTo>
                  <a:cubicBezTo>
                    <a:pt x="148" y="95"/>
                    <a:pt x="148" y="95"/>
                    <a:pt x="148" y="95"/>
                  </a:cubicBezTo>
                  <a:cubicBezTo>
                    <a:pt x="128" y="116"/>
                    <a:pt x="128" y="116"/>
                    <a:pt x="128" y="116"/>
                  </a:cubicBezTo>
                  <a:cubicBezTo>
                    <a:pt x="95" y="84"/>
                    <a:pt x="95" y="84"/>
                    <a:pt x="95" y="84"/>
                  </a:cubicBezTo>
                  <a:lnTo>
                    <a:pt x="114" y="66"/>
                  </a:lnTo>
                  <a:close/>
                  <a:moveTo>
                    <a:pt x="99" y="30"/>
                  </a:moveTo>
                  <a:cubicBezTo>
                    <a:pt x="120" y="11"/>
                    <a:pt x="120" y="11"/>
                    <a:pt x="120" y="11"/>
                  </a:cubicBezTo>
                  <a:cubicBezTo>
                    <a:pt x="124" y="15"/>
                    <a:pt x="152" y="40"/>
                    <a:pt x="152" y="40"/>
                  </a:cubicBezTo>
                  <a:cubicBezTo>
                    <a:pt x="133" y="61"/>
                    <a:pt x="133" y="61"/>
                    <a:pt x="133" y="61"/>
                  </a:cubicBezTo>
                  <a:lnTo>
                    <a:pt x="99"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4" name="Freeform 12"/>
            <p:cNvSpPr/>
            <p:nvPr userDrawn="1"/>
          </p:nvSpPr>
          <p:spPr bwMode="auto">
            <a:xfrm>
              <a:off x="8068" y="492"/>
              <a:ext cx="99" cy="95"/>
            </a:xfrm>
            <a:custGeom>
              <a:avLst/>
              <a:gdLst>
                <a:gd name="T0" fmla="*/ 204 w 204"/>
                <a:gd name="T1" fmla="*/ 122 h 195"/>
                <a:gd name="T2" fmla="*/ 153 w 204"/>
                <a:gd name="T3" fmla="*/ 176 h 195"/>
                <a:gd name="T4" fmla="*/ 86 w 204"/>
                <a:gd name="T5" fmla="*/ 195 h 195"/>
                <a:gd name="T6" fmla="*/ 50 w 204"/>
                <a:gd name="T7" fmla="*/ 188 h 195"/>
                <a:gd name="T8" fmla="*/ 21 w 204"/>
                <a:gd name="T9" fmla="*/ 167 h 195"/>
                <a:gd name="T10" fmla="*/ 3 w 204"/>
                <a:gd name="T11" fmla="*/ 135 h 195"/>
                <a:gd name="T12" fmla="*/ 2 w 204"/>
                <a:gd name="T13" fmla="*/ 97 h 195"/>
                <a:gd name="T14" fmla="*/ 15 w 204"/>
                <a:gd name="T15" fmla="*/ 60 h 195"/>
                <a:gd name="T16" fmla="*/ 41 w 204"/>
                <a:gd name="T17" fmla="*/ 28 h 195"/>
                <a:gd name="T18" fmla="*/ 76 w 204"/>
                <a:gd name="T19" fmla="*/ 7 h 195"/>
                <a:gd name="T20" fmla="*/ 115 w 204"/>
                <a:gd name="T21" fmla="*/ 0 h 195"/>
                <a:gd name="T22" fmla="*/ 167 w 204"/>
                <a:gd name="T23" fmla="*/ 15 h 195"/>
                <a:gd name="T24" fmla="*/ 200 w 204"/>
                <a:gd name="T25" fmla="*/ 59 h 195"/>
                <a:gd name="T26" fmla="*/ 95 w 204"/>
                <a:gd name="T27" fmla="*/ 121 h 195"/>
                <a:gd name="T28" fmla="*/ 76 w 204"/>
                <a:gd name="T29" fmla="*/ 87 h 195"/>
                <a:gd name="T30" fmla="*/ 133 w 204"/>
                <a:gd name="T31" fmla="*/ 52 h 195"/>
                <a:gd name="T32" fmla="*/ 123 w 204"/>
                <a:gd name="T33" fmla="*/ 48 h 195"/>
                <a:gd name="T34" fmla="*/ 112 w 204"/>
                <a:gd name="T35" fmla="*/ 46 h 195"/>
                <a:gd name="T36" fmla="*/ 79 w 204"/>
                <a:gd name="T37" fmla="*/ 59 h 195"/>
                <a:gd name="T38" fmla="*/ 61 w 204"/>
                <a:gd name="T39" fmla="*/ 92 h 195"/>
                <a:gd name="T40" fmla="*/ 69 w 204"/>
                <a:gd name="T41" fmla="*/ 125 h 195"/>
                <a:gd name="T42" fmla="*/ 98 w 204"/>
                <a:gd name="T43" fmla="*/ 139 h 195"/>
                <a:gd name="T44" fmla="*/ 131 w 204"/>
                <a:gd name="T45" fmla="*/ 129 h 195"/>
                <a:gd name="T46" fmla="*/ 161 w 204"/>
                <a:gd name="T47" fmla="*/ 100 h 195"/>
                <a:gd name="T48" fmla="*/ 204 w 204"/>
                <a:gd name="T49" fmla="*/ 12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195">
                  <a:moveTo>
                    <a:pt x="204" y="122"/>
                  </a:moveTo>
                  <a:cubicBezTo>
                    <a:pt x="190" y="145"/>
                    <a:pt x="173" y="163"/>
                    <a:pt x="153" y="176"/>
                  </a:cubicBezTo>
                  <a:cubicBezTo>
                    <a:pt x="132" y="189"/>
                    <a:pt x="110" y="195"/>
                    <a:pt x="86" y="195"/>
                  </a:cubicBezTo>
                  <a:cubicBezTo>
                    <a:pt x="73" y="195"/>
                    <a:pt x="61" y="193"/>
                    <a:pt x="50" y="188"/>
                  </a:cubicBezTo>
                  <a:cubicBezTo>
                    <a:pt x="38" y="183"/>
                    <a:pt x="29" y="176"/>
                    <a:pt x="21" y="167"/>
                  </a:cubicBezTo>
                  <a:cubicBezTo>
                    <a:pt x="12" y="157"/>
                    <a:pt x="7" y="147"/>
                    <a:pt x="3" y="135"/>
                  </a:cubicBezTo>
                  <a:cubicBezTo>
                    <a:pt x="0" y="123"/>
                    <a:pt x="0" y="111"/>
                    <a:pt x="2" y="97"/>
                  </a:cubicBezTo>
                  <a:cubicBezTo>
                    <a:pt x="3" y="84"/>
                    <a:pt x="8" y="71"/>
                    <a:pt x="15" y="60"/>
                  </a:cubicBezTo>
                  <a:cubicBezTo>
                    <a:pt x="21" y="48"/>
                    <a:pt x="30" y="37"/>
                    <a:pt x="41" y="28"/>
                  </a:cubicBezTo>
                  <a:cubicBezTo>
                    <a:pt x="52" y="19"/>
                    <a:pt x="64" y="12"/>
                    <a:pt x="76" y="7"/>
                  </a:cubicBezTo>
                  <a:cubicBezTo>
                    <a:pt x="89" y="2"/>
                    <a:pt x="102" y="0"/>
                    <a:pt x="115" y="0"/>
                  </a:cubicBezTo>
                  <a:cubicBezTo>
                    <a:pt x="135" y="0"/>
                    <a:pt x="153" y="5"/>
                    <a:pt x="167" y="15"/>
                  </a:cubicBezTo>
                  <a:cubicBezTo>
                    <a:pt x="181" y="25"/>
                    <a:pt x="192" y="40"/>
                    <a:pt x="200" y="59"/>
                  </a:cubicBezTo>
                  <a:cubicBezTo>
                    <a:pt x="95" y="121"/>
                    <a:pt x="95" y="121"/>
                    <a:pt x="95" y="121"/>
                  </a:cubicBezTo>
                  <a:cubicBezTo>
                    <a:pt x="76" y="87"/>
                    <a:pt x="76" y="87"/>
                    <a:pt x="76" y="87"/>
                  </a:cubicBezTo>
                  <a:cubicBezTo>
                    <a:pt x="133" y="52"/>
                    <a:pt x="133" y="52"/>
                    <a:pt x="133" y="52"/>
                  </a:cubicBezTo>
                  <a:cubicBezTo>
                    <a:pt x="130" y="50"/>
                    <a:pt x="127" y="49"/>
                    <a:pt x="123" y="48"/>
                  </a:cubicBezTo>
                  <a:cubicBezTo>
                    <a:pt x="120" y="46"/>
                    <a:pt x="116" y="46"/>
                    <a:pt x="112" y="46"/>
                  </a:cubicBezTo>
                  <a:cubicBezTo>
                    <a:pt x="100" y="46"/>
                    <a:pt x="89" y="50"/>
                    <a:pt x="79" y="59"/>
                  </a:cubicBezTo>
                  <a:cubicBezTo>
                    <a:pt x="69" y="68"/>
                    <a:pt x="63" y="79"/>
                    <a:pt x="61" y="92"/>
                  </a:cubicBezTo>
                  <a:cubicBezTo>
                    <a:pt x="60" y="105"/>
                    <a:pt x="62" y="116"/>
                    <a:pt x="69" y="125"/>
                  </a:cubicBezTo>
                  <a:cubicBezTo>
                    <a:pt x="76" y="134"/>
                    <a:pt x="86" y="139"/>
                    <a:pt x="98" y="139"/>
                  </a:cubicBezTo>
                  <a:cubicBezTo>
                    <a:pt x="110" y="139"/>
                    <a:pt x="121" y="135"/>
                    <a:pt x="131" y="129"/>
                  </a:cubicBezTo>
                  <a:cubicBezTo>
                    <a:pt x="142" y="122"/>
                    <a:pt x="152" y="112"/>
                    <a:pt x="161" y="100"/>
                  </a:cubicBezTo>
                  <a:lnTo>
                    <a:pt x="204"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p:nvPr userDrawn="1"/>
          </p:nvSpPr>
          <p:spPr bwMode="auto">
            <a:xfrm>
              <a:off x="7596" y="456"/>
              <a:ext cx="32" cy="26"/>
            </a:xfrm>
            <a:custGeom>
              <a:avLst/>
              <a:gdLst>
                <a:gd name="T0" fmla="*/ 59 w 64"/>
                <a:gd name="T1" fmla="*/ 39 h 53"/>
                <a:gd name="T2" fmla="*/ 41 w 64"/>
                <a:gd name="T3" fmla="*/ 53 h 53"/>
                <a:gd name="T4" fmla="*/ 15 w 64"/>
                <a:gd name="T5" fmla="*/ 53 h 53"/>
                <a:gd name="T6" fmla="*/ 1 w 64"/>
                <a:gd name="T7" fmla="*/ 39 h 53"/>
                <a:gd name="T8" fmla="*/ 5 w 64"/>
                <a:gd name="T9" fmla="*/ 15 h 53"/>
                <a:gd name="T10" fmla="*/ 23 w 64"/>
                <a:gd name="T11" fmla="*/ 0 h 53"/>
                <a:gd name="T12" fmla="*/ 49 w 64"/>
                <a:gd name="T13" fmla="*/ 0 h 53"/>
                <a:gd name="T14" fmla="*/ 63 w 64"/>
                <a:gd name="T15" fmla="*/ 15 h 53"/>
                <a:gd name="T16" fmla="*/ 59 w 64"/>
                <a:gd name="T17"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3">
                  <a:moveTo>
                    <a:pt x="59" y="39"/>
                  </a:moveTo>
                  <a:cubicBezTo>
                    <a:pt x="58" y="47"/>
                    <a:pt x="50" y="53"/>
                    <a:pt x="41" y="53"/>
                  </a:cubicBezTo>
                  <a:cubicBezTo>
                    <a:pt x="15" y="53"/>
                    <a:pt x="15" y="53"/>
                    <a:pt x="15" y="53"/>
                  </a:cubicBezTo>
                  <a:cubicBezTo>
                    <a:pt x="6" y="53"/>
                    <a:pt x="0" y="47"/>
                    <a:pt x="1" y="39"/>
                  </a:cubicBezTo>
                  <a:cubicBezTo>
                    <a:pt x="5" y="15"/>
                    <a:pt x="5" y="15"/>
                    <a:pt x="5" y="15"/>
                  </a:cubicBezTo>
                  <a:cubicBezTo>
                    <a:pt x="6" y="7"/>
                    <a:pt x="14" y="0"/>
                    <a:pt x="23" y="0"/>
                  </a:cubicBezTo>
                  <a:cubicBezTo>
                    <a:pt x="49" y="0"/>
                    <a:pt x="49" y="0"/>
                    <a:pt x="49" y="0"/>
                  </a:cubicBezTo>
                  <a:cubicBezTo>
                    <a:pt x="58" y="0"/>
                    <a:pt x="64" y="7"/>
                    <a:pt x="63" y="15"/>
                  </a:cubicBezTo>
                  <a:lnTo>
                    <a:pt x="5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userDrawn="1"/>
          </p:nvSpPr>
          <p:spPr bwMode="auto">
            <a:xfrm>
              <a:off x="7455" y="456"/>
              <a:ext cx="134" cy="131"/>
            </a:xfrm>
            <a:custGeom>
              <a:avLst/>
              <a:gdLst>
                <a:gd name="T0" fmla="*/ 134 w 134"/>
                <a:gd name="T1" fmla="*/ 0 h 131"/>
                <a:gd name="T2" fmla="*/ 133 w 134"/>
                <a:gd name="T3" fmla="*/ 6 h 131"/>
                <a:gd name="T4" fmla="*/ 115 w 134"/>
                <a:gd name="T5" fmla="*/ 125 h 131"/>
                <a:gd name="T6" fmla="*/ 114 w 134"/>
                <a:gd name="T7" fmla="*/ 131 h 131"/>
                <a:gd name="T8" fmla="*/ 84 w 134"/>
                <a:gd name="T9" fmla="*/ 131 h 131"/>
                <a:gd name="T10" fmla="*/ 92 w 134"/>
                <a:gd name="T11" fmla="*/ 77 h 131"/>
                <a:gd name="T12" fmla="*/ 38 w 134"/>
                <a:gd name="T13" fmla="*/ 77 h 131"/>
                <a:gd name="T14" fmla="*/ 30 w 134"/>
                <a:gd name="T15" fmla="*/ 131 h 131"/>
                <a:gd name="T16" fmla="*/ 0 w 134"/>
                <a:gd name="T17" fmla="*/ 131 h 131"/>
                <a:gd name="T18" fmla="*/ 1 w 134"/>
                <a:gd name="T19" fmla="*/ 125 h 131"/>
                <a:gd name="T20" fmla="*/ 19 w 134"/>
                <a:gd name="T21" fmla="*/ 6 h 131"/>
                <a:gd name="T22" fmla="*/ 20 w 134"/>
                <a:gd name="T23" fmla="*/ 0 h 131"/>
                <a:gd name="T24" fmla="*/ 50 w 134"/>
                <a:gd name="T25" fmla="*/ 0 h 131"/>
                <a:gd name="T26" fmla="*/ 42 w 134"/>
                <a:gd name="T27" fmla="*/ 53 h 131"/>
                <a:gd name="T28" fmla="*/ 96 w 134"/>
                <a:gd name="T29" fmla="*/ 53 h 131"/>
                <a:gd name="T30" fmla="*/ 104 w 134"/>
                <a:gd name="T31" fmla="*/ 0 h 131"/>
                <a:gd name="T32" fmla="*/ 134 w 134"/>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1">
                  <a:moveTo>
                    <a:pt x="134" y="0"/>
                  </a:moveTo>
                  <a:lnTo>
                    <a:pt x="133" y="6"/>
                  </a:lnTo>
                  <a:lnTo>
                    <a:pt x="115" y="125"/>
                  </a:lnTo>
                  <a:lnTo>
                    <a:pt x="114" y="131"/>
                  </a:lnTo>
                  <a:lnTo>
                    <a:pt x="84" y="131"/>
                  </a:lnTo>
                  <a:lnTo>
                    <a:pt x="92" y="77"/>
                  </a:lnTo>
                  <a:lnTo>
                    <a:pt x="38" y="77"/>
                  </a:lnTo>
                  <a:lnTo>
                    <a:pt x="30" y="131"/>
                  </a:lnTo>
                  <a:lnTo>
                    <a:pt x="0" y="131"/>
                  </a:lnTo>
                  <a:lnTo>
                    <a:pt x="1" y="125"/>
                  </a:lnTo>
                  <a:lnTo>
                    <a:pt x="19" y="6"/>
                  </a:lnTo>
                  <a:lnTo>
                    <a:pt x="20" y="0"/>
                  </a:lnTo>
                  <a:lnTo>
                    <a:pt x="50" y="0"/>
                  </a:lnTo>
                  <a:lnTo>
                    <a:pt x="42" y="53"/>
                  </a:lnTo>
                  <a:lnTo>
                    <a:pt x="96" y="53"/>
                  </a:lnTo>
                  <a:lnTo>
                    <a:pt x="104" y="0"/>
                  </a:ln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
            <p:cNvSpPr/>
            <p:nvPr userDrawn="1"/>
          </p:nvSpPr>
          <p:spPr bwMode="auto">
            <a:xfrm>
              <a:off x="7580" y="492"/>
              <a:ext cx="43" cy="95"/>
            </a:xfrm>
            <a:custGeom>
              <a:avLst/>
              <a:gdLst>
                <a:gd name="T0" fmla="*/ 15 w 43"/>
                <a:gd name="T1" fmla="*/ 0 h 95"/>
                <a:gd name="T2" fmla="*/ 43 w 43"/>
                <a:gd name="T3" fmla="*/ 0 h 95"/>
                <a:gd name="T4" fmla="*/ 29 w 43"/>
                <a:gd name="T5" fmla="*/ 95 h 95"/>
                <a:gd name="T6" fmla="*/ 0 w 43"/>
                <a:gd name="T7" fmla="*/ 95 h 95"/>
                <a:gd name="T8" fmla="*/ 15 w 43"/>
                <a:gd name="T9" fmla="*/ 0 h 95"/>
              </a:gdLst>
              <a:ahLst/>
              <a:cxnLst>
                <a:cxn ang="0">
                  <a:pos x="T0" y="T1"/>
                </a:cxn>
                <a:cxn ang="0">
                  <a:pos x="T2" y="T3"/>
                </a:cxn>
                <a:cxn ang="0">
                  <a:pos x="T4" y="T5"/>
                </a:cxn>
                <a:cxn ang="0">
                  <a:pos x="T6" y="T7"/>
                </a:cxn>
                <a:cxn ang="0">
                  <a:pos x="T8" y="T9"/>
                </a:cxn>
              </a:cxnLst>
              <a:rect l="0" t="0" r="r" b="b"/>
              <a:pathLst>
                <a:path w="43" h="95">
                  <a:moveTo>
                    <a:pt x="15" y="0"/>
                  </a:moveTo>
                  <a:lnTo>
                    <a:pt x="43" y="0"/>
                  </a:lnTo>
                  <a:lnTo>
                    <a:pt x="29" y="95"/>
                  </a:lnTo>
                  <a:lnTo>
                    <a:pt x="0" y="9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6"/>
            <p:cNvSpPr/>
            <p:nvPr userDrawn="1"/>
          </p:nvSpPr>
          <p:spPr bwMode="auto">
            <a:xfrm>
              <a:off x="7659" y="456"/>
              <a:ext cx="211" cy="131"/>
            </a:xfrm>
            <a:custGeom>
              <a:avLst/>
              <a:gdLst>
                <a:gd name="T0" fmla="*/ 375 w 434"/>
                <a:gd name="T1" fmla="*/ 115 h 268"/>
                <a:gd name="T2" fmla="*/ 428 w 434"/>
                <a:gd name="T3" fmla="*/ 115 h 268"/>
                <a:gd name="T4" fmla="*/ 434 w 434"/>
                <a:gd name="T5" fmla="*/ 73 h 268"/>
                <a:gd name="T6" fmla="*/ 381 w 434"/>
                <a:gd name="T7" fmla="*/ 73 h 268"/>
                <a:gd name="T8" fmla="*/ 392 w 434"/>
                <a:gd name="T9" fmla="*/ 0 h 268"/>
                <a:gd name="T10" fmla="*/ 347 w 434"/>
                <a:gd name="T11" fmla="*/ 0 h 268"/>
                <a:gd name="T12" fmla="*/ 338 w 434"/>
                <a:gd name="T13" fmla="*/ 5 h 268"/>
                <a:gd name="T14" fmla="*/ 332 w 434"/>
                <a:gd name="T15" fmla="*/ 13 h 268"/>
                <a:gd name="T16" fmla="*/ 323 w 434"/>
                <a:gd name="T17" fmla="*/ 73 h 268"/>
                <a:gd name="T18" fmla="*/ 291 w 434"/>
                <a:gd name="T19" fmla="*/ 73 h 268"/>
                <a:gd name="T20" fmla="*/ 291 w 434"/>
                <a:gd name="T21" fmla="*/ 73 h 268"/>
                <a:gd name="T22" fmla="*/ 167 w 434"/>
                <a:gd name="T23" fmla="*/ 73 h 268"/>
                <a:gd name="T24" fmla="*/ 118 w 434"/>
                <a:gd name="T25" fmla="*/ 83 h 268"/>
                <a:gd name="T26" fmla="*/ 88 w 434"/>
                <a:gd name="T27" fmla="*/ 129 h 268"/>
                <a:gd name="T28" fmla="*/ 90 w 434"/>
                <a:gd name="T29" fmla="*/ 158 h 268"/>
                <a:gd name="T30" fmla="*/ 106 w 434"/>
                <a:gd name="T31" fmla="*/ 179 h 268"/>
                <a:gd name="T32" fmla="*/ 125 w 434"/>
                <a:gd name="T33" fmla="*/ 188 h 268"/>
                <a:gd name="T34" fmla="*/ 156 w 434"/>
                <a:gd name="T35" fmla="*/ 190 h 268"/>
                <a:gd name="T36" fmla="*/ 191 w 434"/>
                <a:gd name="T37" fmla="*/ 190 h 268"/>
                <a:gd name="T38" fmla="*/ 215 w 434"/>
                <a:gd name="T39" fmla="*/ 193 h 268"/>
                <a:gd name="T40" fmla="*/ 223 w 434"/>
                <a:gd name="T41" fmla="*/ 209 h 268"/>
                <a:gd name="T42" fmla="*/ 205 w 434"/>
                <a:gd name="T43" fmla="*/ 226 h 268"/>
                <a:gd name="T44" fmla="*/ 179 w 434"/>
                <a:gd name="T45" fmla="*/ 226 h 268"/>
                <a:gd name="T46" fmla="*/ 63 w 434"/>
                <a:gd name="T47" fmla="*/ 226 h 268"/>
                <a:gd name="T48" fmla="*/ 97 w 434"/>
                <a:gd name="T49" fmla="*/ 0 h 268"/>
                <a:gd name="T50" fmla="*/ 53 w 434"/>
                <a:gd name="T51" fmla="*/ 0 h 268"/>
                <a:gd name="T52" fmla="*/ 43 w 434"/>
                <a:gd name="T53" fmla="*/ 5 h 268"/>
                <a:gd name="T54" fmla="*/ 38 w 434"/>
                <a:gd name="T55" fmla="*/ 13 h 268"/>
                <a:gd name="T56" fmla="*/ 1 w 434"/>
                <a:gd name="T57" fmla="*/ 256 h 268"/>
                <a:gd name="T58" fmla="*/ 4 w 434"/>
                <a:gd name="T59" fmla="*/ 264 h 268"/>
                <a:gd name="T60" fmla="*/ 12 w 434"/>
                <a:gd name="T61" fmla="*/ 268 h 268"/>
                <a:gd name="T62" fmla="*/ 57 w 434"/>
                <a:gd name="T63" fmla="*/ 268 h 268"/>
                <a:gd name="T64" fmla="*/ 57 w 434"/>
                <a:gd name="T65" fmla="*/ 268 h 268"/>
                <a:gd name="T66" fmla="*/ 189 w 434"/>
                <a:gd name="T67" fmla="*/ 268 h 268"/>
                <a:gd name="T68" fmla="*/ 235 w 434"/>
                <a:gd name="T69" fmla="*/ 264 h 268"/>
                <a:gd name="T70" fmla="*/ 261 w 434"/>
                <a:gd name="T71" fmla="*/ 245 h 268"/>
                <a:gd name="T72" fmla="*/ 280 w 434"/>
                <a:gd name="T73" fmla="*/ 206 h 268"/>
                <a:gd name="T74" fmla="*/ 265 w 434"/>
                <a:gd name="T75" fmla="*/ 164 h 268"/>
                <a:gd name="T76" fmla="*/ 216 w 434"/>
                <a:gd name="T77" fmla="*/ 151 h 268"/>
                <a:gd name="T78" fmla="*/ 182 w 434"/>
                <a:gd name="T79" fmla="*/ 151 h 268"/>
                <a:gd name="T80" fmla="*/ 154 w 434"/>
                <a:gd name="T81" fmla="*/ 147 h 268"/>
                <a:gd name="T82" fmla="*/ 147 w 434"/>
                <a:gd name="T83" fmla="*/ 132 h 268"/>
                <a:gd name="T84" fmla="*/ 159 w 434"/>
                <a:gd name="T85" fmla="*/ 116 h 268"/>
                <a:gd name="T86" fmla="*/ 182 w 434"/>
                <a:gd name="T87" fmla="*/ 115 h 268"/>
                <a:gd name="T88" fmla="*/ 284 w 434"/>
                <a:gd name="T89" fmla="*/ 115 h 268"/>
                <a:gd name="T90" fmla="*/ 284 w 434"/>
                <a:gd name="T91" fmla="*/ 115 h 268"/>
                <a:gd name="T92" fmla="*/ 317 w 434"/>
                <a:gd name="T93" fmla="*/ 115 h 268"/>
                <a:gd name="T94" fmla="*/ 305 w 434"/>
                <a:gd name="T95" fmla="*/ 195 h 268"/>
                <a:gd name="T96" fmla="*/ 312 w 434"/>
                <a:gd name="T97" fmla="*/ 251 h 268"/>
                <a:gd name="T98" fmla="*/ 363 w 434"/>
                <a:gd name="T99" fmla="*/ 268 h 268"/>
                <a:gd name="T100" fmla="*/ 405 w 434"/>
                <a:gd name="T101" fmla="*/ 268 h 268"/>
                <a:gd name="T102" fmla="*/ 411 w 434"/>
                <a:gd name="T103" fmla="*/ 226 h 268"/>
                <a:gd name="T104" fmla="*/ 388 w 434"/>
                <a:gd name="T105" fmla="*/ 226 h 268"/>
                <a:gd name="T106" fmla="*/ 364 w 434"/>
                <a:gd name="T107" fmla="*/ 217 h 268"/>
                <a:gd name="T108" fmla="*/ 364 w 434"/>
                <a:gd name="T109" fmla="*/ 185 h 268"/>
                <a:gd name="T110" fmla="*/ 375 w 434"/>
                <a:gd name="T111" fmla="*/ 1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4" h="268">
                  <a:moveTo>
                    <a:pt x="375" y="115"/>
                  </a:moveTo>
                  <a:cubicBezTo>
                    <a:pt x="428" y="115"/>
                    <a:pt x="428" y="115"/>
                    <a:pt x="428" y="115"/>
                  </a:cubicBezTo>
                  <a:cubicBezTo>
                    <a:pt x="434" y="73"/>
                    <a:pt x="434" y="73"/>
                    <a:pt x="434" y="73"/>
                  </a:cubicBezTo>
                  <a:cubicBezTo>
                    <a:pt x="381" y="73"/>
                    <a:pt x="381" y="73"/>
                    <a:pt x="381" y="73"/>
                  </a:cubicBezTo>
                  <a:cubicBezTo>
                    <a:pt x="392" y="0"/>
                    <a:pt x="392" y="0"/>
                    <a:pt x="392" y="0"/>
                  </a:cubicBezTo>
                  <a:cubicBezTo>
                    <a:pt x="347" y="0"/>
                    <a:pt x="347" y="0"/>
                    <a:pt x="347" y="0"/>
                  </a:cubicBezTo>
                  <a:cubicBezTo>
                    <a:pt x="347" y="0"/>
                    <a:pt x="344" y="0"/>
                    <a:pt x="338" y="5"/>
                  </a:cubicBezTo>
                  <a:cubicBezTo>
                    <a:pt x="332" y="10"/>
                    <a:pt x="332" y="13"/>
                    <a:pt x="332" y="13"/>
                  </a:cubicBezTo>
                  <a:cubicBezTo>
                    <a:pt x="323" y="73"/>
                    <a:pt x="323" y="73"/>
                    <a:pt x="323" y="73"/>
                  </a:cubicBezTo>
                  <a:cubicBezTo>
                    <a:pt x="291" y="73"/>
                    <a:pt x="291" y="73"/>
                    <a:pt x="291" y="73"/>
                  </a:cubicBezTo>
                  <a:cubicBezTo>
                    <a:pt x="291" y="73"/>
                    <a:pt x="291" y="73"/>
                    <a:pt x="291" y="73"/>
                  </a:cubicBezTo>
                  <a:cubicBezTo>
                    <a:pt x="167" y="73"/>
                    <a:pt x="167" y="73"/>
                    <a:pt x="167" y="73"/>
                  </a:cubicBezTo>
                  <a:cubicBezTo>
                    <a:pt x="144" y="73"/>
                    <a:pt x="128" y="76"/>
                    <a:pt x="118" y="83"/>
                  </a:cubicBezTo>
                  <a:cubicBezTo>
                    <a:pt x="101" y="94"/>
                    <a:pt x="91" y="110"/>
                    <a:pt x="88" y="129"/>
                  </a:cubicBezTo>
                  <a:cubicBezTo>
                    <a:pt x="86" y="140"/>
                    <a:pt x="87" y="149"/>
                    <a:pt x="90" y="158"/>
                  </a:cubicBezTo>
                  <a:cubicBezTo>
                    <a:pt x="94" y="167"/>
                    <a:pt x="99" y="174"/>
                    <a:pt x="106" y="179"/>
                  </a:cubicBezTo>
                  <a:cubicBezTo>
                    <a:pt x="111" y="184"/>
                    <a:pt x="118" y="186"/>
                    <a:pt x="125" y="188"/>
                  </a:cubicBezTo>
                  <a:cubicBezTo>
                    <a:pt x="132" y="190"/>
                    <a:pt x="142" y="190"/>
                    <a:pt x="156" y="190"/>
                  </a:cubicBezTo>
                  <a:cubicBezTo>
                    <a:pt x="191" y="190"/>
                    <a:pt x="191" y="190"/>
                    <a:pt x="191" y="190"/>
                  </a:cubicBezTo>
                  <a:cubicBezTo>
                    <a:pt x="204" y="190"/>
                    <a:pt x="212" y="191"/>
                    <a:pt x="215" y="193"/>
                  </a:cubicBezTo>
                  <a:cubicBezTo>
                    <a:pt x="222" y="196"/>
                    <a:pt x="224" y="201"/>
                    <a:pt x="223" y="209"/>
                  </a:cubicBezTo>
                  <a:cubicBezTo>
                    <a:pt x="221" y="219"/>
                    <a:pt x="216" y="225"/>
                    <a:pt x="205" y="226"/>
                  </a:cubicBezTo>
                  <a:cubicBezTo>
                    <a:pt x="201" y="226"/>
                    <a:pt x="192" y="226"/>
                    <a:pt x="179" y="226"/>
                  </a:cubicBezTo>
                  <a:cubicBezTo>
                    <a:pt x="63" y="226"/>
                    <a:pt x="63" y="226"/>
                    <a:pt x="63" y="226"/>
                  </a:cubicBezTo>
                  <a:cubicBezTo>
                    <a:pt x="97" y="0"/>
                    <a:pt x="97" y="0"/>
                    <a:pt x="97" y="0"/>
                  </a:cubicBezTo>
                  <a:cubicBezTo>
                    <a:pt x="53" y="0"/>
                    <a:pt x="53" y="0"/>
                    <a:pt x="53" y="0"/>
                  </a:cubicBezTo>
                  <a:cubicBezTo>
                    <a:pt x="53" y="0"/>
                    <a:pt x="49" y="0"/>
                    <a:pt x="43" y="5"/>
                  </a:cubicBezTo>
                  <a:cubicBezTo>
                    <a:pt x="37" y="9"/>
                    <a:pt x="38" y="13"/>
                    <a:pt x="38" y="13"/>
                  </a:cubicBezTo>
                  <a:cubicBezTo>
                    <a:pt x="1" y="256"/>
                    <a:pt x="1" y="256"/>
                    <a:pt x="1" y="256"/>
                  </a:cubicBezTo>
                  <a:cubicBezTo>
                    <a:pt x="1" y="256"/>
                    <a:pt x="0" y="260"/>
                    <a:pt x="4" y="264"/>
                  </a:cubicBezTo>
                  <a:cubicBezTo>
                    <a:pt x="8" y="268"/>
                    <a:pt x="12" y="268"/>
                    <a:pt x="12" y="268"/>
                  </a:cubicBezTo>
                  <a:cubicBezTo>
                    <a:pt x="57" y="268"/>
                    <a:pt x="57" y="268"/>
                    <a:pt x="57" y="268"/>
                  </a:cubicBezTo>
                  <a:cubicBezTo>
                    <a:pt x="57" y="268"/>
                    <a:pt x="57" y="268"/>
                    <a:pt x="57" y="268"/>
                  </a:cubicBezTo>
                  <a:cubicBezTo>
                    <a:pt x="189" y="268"/>
                    <a:pt x="189" y="268"/>
                    <a:pt x="189" y="268"/>
                  </a:cubicBezTo>
                  <a:cubicBezTo>
                    <a:pt x="210" y="268"/>
                    <a:pt x="226" y="267"/>
                    <a:pt x="235" y="264"/>
                  </a:cubicBezTo>
                  <a:cubicBezTo>
                    <a:pt x="245" y="261"/>
                    <a:pt x="254" y="255"/>
                    <a:pt x="261" y="245"/>
                  </a:cubicBezTo>
                  <a:cubicBezTo>
                    <a:pt x="272" y="233"/>
                    <a:pt x="278" y="220"/>
                    <a:pt x="280" y="206"/>
                  </a:cubicBezTo>
                  <a:cubicBezTo>
                    <a:pt x="283" y="188"/>
                    <a:pt x="278" y="173"/>
                    <a:pt x="265" y="164"/>
                  </a:cubicBezTo>
                  <a:cubicBezTo>
                    <a:pt x="254" y="155"/>
                    <a:pt x="238" y="151"/>
                    <a:pt x="216" y="151"/>
                  </a:cubicBezTo>
                  <a:cubicBezTo>
                    <a:pt x="182" y="151"/>
                    <a:pt x="182" y="151"/>
                    <a:pt x="182" y="151"/>
                  </a:cubicBezTo>
                  <a:cubicBezTo>
                    <a:pt x="166" y="151"/>
                    <a:pt x="157" y="150"/>
                    <a:pt x="154" y="147"/>
                  </a:cubicBezTo>
                  <a:cubicBezTo>
                    <a:pt x="148" y="144"/>
                    <a:pt x="146" y="139"/>
                    <a:pt x="147" y="132"/>
                  </a:cubicBezTo>
                  <a:cubicBezTo>
                    <a:pt x="148" y="124"/>
                    <a:pt x="153" y="118"/>
                    <a:pt x="159" y="116"/>
                  </a:cubicBezTo>
                  <a:cubicBezTo>
                    <a:pt x="163" y="115"/>
                    <a:pt x="170" y="115"/>
                    <a:pt x="182" y="115"/>
                  </a:cubicBezTo>
                  <a:cubicBezTo>
                    <a:pt x="284" y="115"/>
                    <a:pt x="284" y="115"/>
                    <a:pt x="284" y="115"/>
                  </a:cubicBezTo>
                  <a:cubicBezTo>
                    <a:pt x="284" y="115"/>
                    <a:pt x="284" y="115"/>
                    <a:pt x="284" y="115"/>
                  </a:cubicBezTo>
                  <a:cubicBezTo>
                    <a:pt x="317" y="115"/>
                    <a:pt x="317" y="115"/>
                    <a:pt x="317" y="115"/>
                  </a:cubicBezTo>
                  <a:cubicBezTo>
                    <a:pt x="305" y="195"/>
                    <a:pt x="305" y="195"/>
                    <a:pt x="305" y="195"/>
                  </a:cubicBezTo>
                  <a:cubicBezTo>
                    <a:pt x="301" y="221"/>
                    <a:pt x="303" y="240"/>
                    <a:pt x="312" y="251"/>
                  </a:cubicBezTo>
                  <a:cubicBezTo>
                    <a:pt x="321" y="263"/>
                    <a:pt x="338" y="268"/>
                    <a:pt x="363" y="268"/>
                  </a:cubicBezTo>
                  <a:cubicBezTo>
                    <a:pt x="405" y="268"/>
                    <a:pt x="405" y="268"/>
                    <a:pt x="405" y="268"/>
                  </a:cubicBezTo>
                  <a:cubicBezTo>
                    <a:pt x="411" y="226"/>
                    <a:pt x="411" y="226"/>
                    <a:pt x="411" y="226"/>
                  </a:cubicBezTo>
                  <a:cubicBezTo>
                    <a:pt x="388" y="226"/>
                    <a:pt x="388" y="226"/>
                    <a:pt x="388" y="226"/>
                  </a:cubicBezTo>
                  <a:cubicBezTo>
                    <a:pt x="376" y="226"/>
                    <a:pt x="368" y="223"/>
                    <a:pt x="364" y="217"/>
                  </a:cubicBezTo>
                  <a:cubicBezTo>
                    <a:pt x="361" y="212"/>
                    <a:pt x="361" y="202"/>
                    <a:pt x="364" y="185"/>
                  </a:cubicBezTo>
                  <a:lnTo>
                    <a:pt x="37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7"/>
            <p:cNvSpPr/>
            <p:nvPr userDrawn="1"/>
          </p:nvSpPr>
          <p:spPr bwMode="auto">
            <a:xfrm>
              <a:off x="7961" y="491"/>
              <a:ext cx="109" cy="96"/>
            </a:xfrm>
            <a:custGeom>
              <a:avLst/>
              <a:gdLst>
                <a:gd name="T0" fmla="*/ 223 w 224"/>
                <a:gd name="T1" fmla="*/ 13 h 196"/>
                <a:gd name="T2" fmla="*/ 197 w 224"/>
                <a:gd name="T3" fmla="*/ 184 h 196"/>
                <a:gd name="T4" fmla="*/ 195 w 224"/>
                <a:gd name="T5" fmla="*/ 196 h 196"/>
                <a:gd name="T6" fmla="*/ 137 w 224"/>
                <a:gd name="T7" fmla="*/ 196 h 196"/>
                <a:gd name="T8" fmla="*/ 160 w 224"/>
                <a:gd name="T9" fmla="*/ 43 h 196"/>
                <a:gd name="T10" fmla="*/ 111 w 224"/>
                <a:gd name="T11" fmla="*/ 43 h 196"/>
                <a:gd name="T12" fmla="*/ 87 w 224"/>
                <a:gd name="T13" fmla="*/ 49 h 196"/>
                <a:gd name="T14" fmla="*/ 77 w 224"/>
                <a:gd name="T15" fmla="*/ 70 h 196"/>
                <a:gd name="T16" fmla="*/ 58 w 224"/>
                <a:gd name="T17" fmla="*/ 196 h 196"/>
                <a:gd name="T18" fmla="*/ 0 w 224"/>
                <a:gd name="T19" fmla="*/ 196 h 196"/>
                <a:gd name="T20" fmla="*/ 18 w 224"/>
                <a:gd name="T21" fmla="*/ 76 h 196"/>
                <a:gd name="T22" fmla="*/ 50 w 224"/>
                <a:gd name="T23" fmla="*/ 16 h 196"/>
                <a:gd name="T24" fmla="*/ 75 w 224"/>
                <a:gd name="T25" fmla="*/ 4 h 196"/>
                <a:gd name="T26" fmla="*/ 114 w 224"/>
                <a:gd name="T27" fmla="*/ 1 h 196"/>
                <a:gd name="T28" fmla="*/ 211 w 224"/>
                <a:gd name="T29" fmla="*/ 1 h 196"/>
                <a:gd name="T30" fmla="*/ 220 w 224"/>
                <a:gd name="T31" fmla="*/ 5 h 196"/>
                <a:gd name="T32" fmla="*/ 223 w 224"/>
                <a:gd name="T33" fmla="*/ 1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196">
                  <a:moveTo>
                    <a:pt x="223" y="13"/>
                  </a:moveTo>
                  <a:cubicBezTo>
                    <a:pt x="197" y="184"/>
                    <a:pt x="197" y="184"/>
                    <a:pt x="197" y="184"/>
                  </a:cubicBezTo>
                  <a:cubicBezTo>
                    <a:pt x="195" y="196"/>
                    <a:pt x="195" y="196"/>
                    <a:pt x="195" y="196"/>
                  </a:cubicBezTo>
                  <a:cubicBezTo>
                    <a:pt x="137" y="196"/>
                    <a:pt x="137" y="196"/>
                    <a:pt x="137" y="196"/>
                  </a:cubicBezTo>
                  <a:cubicBezTo>
                    <a:pt x="160" y="43"/>
                    <a:pt x="160" y="43"/>
                    <a:pt x="160" y="43"/>
                  </a:cubicBezTo>
                  <a:cubicBezTo>
                    <a:pt x="111" y="43"/>
                    <a:pt x="111" y="43"/>
                    <a:pt x="111" y="43"/>
                  </a:cubicBezTo>
                  <a:cubicBezTo>
                    <a:pt x="100" y="43"/>
                    <a:pt x="93" y="45"/>
                    <a:pt x="87" y="49"/>
                  </a:cubicBezTo>
                  <a:cubicBezTo>
                    <a:pt x="82" y="53"/>
                    <a:pt x="79" y="60"/>
                    <a:pt x="77" y="70"/>
                  </a:cubicBezTo>
                  <a:cubicBezTo>
                    <a:pt x="58" y="196"/>
                    <a:pt x="58" y="196"/>
                    <a:pt x="58" y="196"/>
                  </a:cubicBezTo>
                  <a:cubicBezTo>
                    <a:pt x="0" y="196"/>
                    <a:pt x="0" y="196"/>
                    <a:pt x="0" y="196"/>
                  </a:cubicBezTo>
                  <a:cubicBezTo>
                    <a:pt x="18" y="76"/>
                    <a:pt x="18" y="76"/>
                    <a:pt x="18" y="76"/>
                  </a:cubicBezTo>
                  <a:cubicBezTo>
                    <a:pt x="23" y="49"/>
                    <a:pt x="33" y="29"/>
                    <a:pt x="50" y="16"/>
                  </a:cubicBezTo>
                  <a:cubicBezTo>
                    <a:pt x="57" y="10"/>
                    <a:pt x="66" y="6"/>
                    <a:pt x="75" y="4"/>
                  </a:cubicBezTo>
                  <a:cubicBezTo>
                    <a:pt x="84" y="2"/>
                    <a:pt x="97" y="1"/>
                    <a:pt x="114" y="1"/>
                  </a:cubicBezTo>
                  <a:cubicBezTo>
                    <a:pt x="211" y="1"/>
                    <a:pt x="211" y="1"/>
                    <a:pt x="211" y="1"/>
                  </a:cubicBezTo>
                  <a:cubicBezTo>
                    <a:pt x="211" y="1"/>
                    <a:pt x="215" y="0"/>
                    <a:pt x="220" y="5"/>
                  </a:cubicBezTo>
                  <a:cubicBezTo>
                    <a:pt x="224" y="9"/>
                    <a:pt x="223" y="13"/>
                    <a:pt x="22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8"/>
            <p:cNvSpPr>
              <a:spLocks noEditPoints="1"/>
            </p:cNvSpPr>
            <p:nvPr userDrawn="1"/>
          </p:nvSpPr>
          <p:spPr bwMode="auto">
            <a:xfrm>
              <a:off x="7861" y="492"/>
              <a:ext cx="106" cy="95"/>
            </a:xfrm>
            <a:custGeom>
              <a:avLst/>
              <a:gdLst>
                <a:gd name="T0" fmla="*/ 202 w 218"/>
                <a:gd name="T1" fmla="*/ 142 h 195"/>
                <a:gd name="T2" fmla="*/ 183 w 218"/>
                <a:gd name="T3" fmla="*/ 182 h 195"/>
                <a:gd name="T4" fmla="*/ 143 w 218"/>
                <a:gd name="T5" fmla="*/ 195 h 195"/>
                <a:gd name="T6" fmla="*/ 47 w 218"/>
                <a:gd name="T7" fmla="*/ 195 h 195"/>
                <a:gd name="T8" fmla="*/ 10 w 218"/>
                <a:gd name="T9" fmla="*/ 182 h 195"/>
                <a:gd name="T10" fmla="*/ 3 w 218"/>
                <a:gd name="T11" fmla="*/ 142 h 195"/>
                <a:gd name="T12" fmla="*/ 17 w 218"/>
                <a:gd name="T13" fmla="*/ 53 h 195"/>
                <a:gd name="T14" fmla="*/ 35 w 218"/>
                <a:gd name="T15" fmla="*/ 13 h 195"/>
                <a:gd name="T16" fmla="*/ 76 w 218"/>
                <a:gd name="T17" fmla="*/ 0 h 195"/>
                <a:gd name="T18" fmla="*/ 173 w 218"/>
                <a:gd name="T19" fmla="*/ 0 h 195"/>
                <a:gd name="T20" fmla="*/ 209 w 218"/>
                <a:gd name="T21" fmla="*/ 13 h 195"/>
                <a:gd name="T22" fmla="*/ 216 w 218"/>
                <a:gd name="T23" fmla="*/ 53 h 195"/>
                <a:gd name="T24" fmla="*/ 202 w 218"/>
                <a:gd name="T25" fmla="*/ 142 h 195"/>
                <a:gd name="T26" fmla="*/ 60 w 218"/>
                <a:gd name="T27" fmla="*/ 149 h 195"/>
                <a:gd name="T28" fmla="*/ 144 w 218"/>
                <a:gd name="T29" fmla="*/ 149 h 195"/>
                <a:gd name="T30" fmla="*/ 159 w 218"/>
                <a:gd name="T31" fmla="*/ 45 h 195"/>
                <a:gd name="T32" fmla="*/ 76 w 218"/>
                <a:gd name="T33" fmla="*/ 45 h 195"/>
                <a:gd name="T34" fmla="*/ 60 w 218"/>
                <a:gd name="T35" fmla="*/ 14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95">
                  <a:moveTo>
                    <a:pt x="202" y="142"/>
                  </a:moveTo>
                  <a:cubicBezTo>
                    <a:pt x="199" y="160"/>
                    <a:pt x="193" y="173"/>
                    <a:pt x="183" y="182"/>
                  </a:cubicBezTo>
                  <a:cubicBezTo>
                    <a:pt x="173" y="191"/>
                    <a:pt x="160" y="195"/>
                    <a:pt x="143" y="195"/>
                  </a:cubicBezTo>
                  <a:cubicBezTo>
                    <a:pt x="47" y="195"/>
                    <a:pt x="47" y="195"/>
                    <a:pt x="47" y="195"/>
                  </a:cubicBezTo>
                  <a:cubicBezTo>
                    <a:pt x="29" y="195"/>
                    <a:pt x="17" y="191"/>
                    <a:pt x="10" y="182"/>
                  </a:cubicBezTo>
                  <a:cubicBezTo>
                    <a:pt x="3" y="173"/>
                    <a:pt x="0" y="160"/>
                    <a:pt x="3" y="142"/>
                  </a:cubicBezTo>
                  <a:cubicBezTo>
                    <a:pt x="17" y="53"/>
                    <a:pt x="17" y="53"/>
                    <a:pt x="17" y="53"/>
                  </a:cubicBezTo>
                  <a:cubicBezTo>
                    <a:pt x="19" y="35"/>
                    <a:pt x="26" y="22"/>
                    <a:pt x="35" y="13"/>
                  </a:cubicBezTo>
                  <a:cubicBezTo>
                    <a:pt x="45" y="4"/>
                    <a:pt x="59" y="0"/>
                    <a:pt x="76" y="0"/>
                  </a:cubicBezTo>
                  <a:cubicBezTo>
                    <a:pt x="173" y="0"/>
                    <a:pt x="173" y="0"/>
                    <a:pt x="173" y="0"/>
                  </a:cubicBezTo>
                  <a:cubicBezTo>
                    <a:pt x="190" y="0"/>
                    <a:pt x="202" y="4"/>
                    <a:pt x="209" y="13"/>
                  </a:cubicBezTo>
                  <a:cubicBezTo>
                    <a:pt x="216" y="21"/>
                    <a:pt x="218" y="35"/>
                    <a:pt x="216" y="53"/>
                  </a:cubicBezTo>
                  <a:lnTo>
                    <a:pt x="202" y="142"/>
                  </a:lnTo>
                  <a:close/>
                  <a:moveTo>
                    <a:pt x="60" y="149"/>
                  </a:moveTo>
                  <a:cubicBezTo>
                    <a:pt x="144" y="149"/>
                    <a:pt x="144" y="149"/>
                    <a:pt x="144" y="149"/>
                  </a:cubicBezTo>
                  <a:cubicBezTo>
                    <a:pt x="159" y="45"/>
                    <a:pt x="159" y="45"/>
                    <a:pt x="159" y="45"/>
                  </a:cubicBezTo>
                  <a:cubicBezTo>
                    <a:pt x="76" y="45"/>
                    <a:pt x="76" y="45"/>
                    <a:pt x="76" y="45"/>
                  </a:cubicBezTo>
                  <a:lnTo>
                    <a:pt x="6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Rectangle 19"/>
            <p:cNvSpPr>
              <a:spLocks noChangeArrowheads="1"/>
            </p:cNvSpPr>
            <p:nvPr userDrawn="1"/>
          </p:nvSpPr>
          <p:spPr bwMode="auto">
            <a:xfrm>
              <a:off x="7452" y="611"/>
              <a:ext cx="71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52" name="标题占位符 19"/>
          <p:cNvSpPr>
            <a:spLocks noGrp="1"/>
          </p:cNvSpPr>
          <p:nvPr>
            <p:ph type="title" hasCustomPrompt="1"/>
          </p:nvPr>
        </p:nvSpPr>
        <p:spPr>
          <a:xfrm>
            <a:off x="1378356" y="2703654"/>
            <a:ext cx="3354871" cy="575717"/>
          </a:xfrm>
          <a:prstGeom prst="rect">
            <a:avLst/>
          </a:prstGeom>
        </p:spPr>
        <p:txBody>
          <a:bodyPr vert="horz" lIns="91440" tIns="45720" rIns="91440" bIns="45720" rtlCol="0" anchor="ctr">
            <a:noAutofit/>
          </a:bodyPr>
          <a:lstStyle>
            <a:lvl1pPr>
              <a:defRPr sz="2400" b="0" i="1">
                <a:latin typeface="楷体" panose="02010609060101010101" pitchFamily="49" charset="-122"/>
                <a:ea typeface="楷体" panose="02010609060101010101" pitchFamily="49" charset="-122"/>
              </a:defRPr>
            </a:lvl1pPr>
          </a:lstStyle>
          <a:p>
            <a:r>
              <a:rPr lang="zh-CN" altLang="en-US" dirty="0"/>
              <a:t>为您的安全竭尽全力！</a:t>
            </a:r>
          </a:p>
        </p:txBody>
      </p:sp>
      <p:grpSp>
        <p:nvGrpSpPr>
          <p:cNvPr id="28" name="组合 27"/>
          <p:cNvGrpSpPr/>
          <p:nvPr userDrawn="1"/>
        </p:nvGrpSpPr>
        <p:grpSpPr>
          <a:xfrm>
            <a:off x="5927301" y="0"/>
            <a:ext cx="4957482" cy="6858000"/>
            <a:chOff x="5927301" y="0"/>
            <a:chExt cx="4957482" cy="6858000"/>
          </a:xfrm>
        </p:grpSpPr>
        <p:sp>
          <p:nvSpPr>
            <p:cNvPr id="30" name="矩形 29"/>
            <p:cNvSpPr/>
            <p:nvPr userDrawn="1"/>
          </p:nvSpPr>
          <p:spPr>
            <a:xfrm>
              <a:off x="5927301" y="0"/>
              <a:ext cx="4957482" cy="6858000"/>
            </a:xfrm>
            <a:prstGeom prst="rect">
              <a:avLst/>
            </a:prstGeom>
            <a:solidFill>
              <a:srgbClr val="144C6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31" name="文本框 30"/>
            <p:cNvSpPr txBox="1"/>
            <p:nvPr userDrawn="1"/>
          </p:nvSpPr>
          <p:spPr>
            <a:xfrm>
              <a:off x="6453865" y="2030358"/>
              <a:ext cx="3925048" cy="923330"/>
            </a:xfrm>
            <a:prstGeom prst="rect">
              <a:avLst/>
            </a:prstGeom>
            <a:noFill/>
          </p:spPr>
          <p:txBody>
            <a:bodyPr wrap="square" rtlCol="0">
              <a:spAutoFit/>
            </a:bodyPr>
            <a:lstStyle/>
            <a:p>
              <a:pPr algn="ctr"/>
              <a:r>
                <a:rPr lang="en-US" altLang="zh-CN" sz="5400" b="0" i="0" dirty="0">
                  <a:solidFill>
                    <a:schemeClr val="bg1"/>
                  </a:solidFill>
                  <a:latin typeface="思源黑体 CN Bold" panose="020B0800000000000000" pitchFamily="34" charset="-122"/>
                  <a:ea typeface="思源黑体 CN Bold" panose="020B0800000000000000" pitchFamily="34" charset="-122"/>
                </a:rPr>
                <a:t>Thanks</a:t>
              </a:r>
              <a:endParaRPr lang="zh-CN" altLang="en-US" sz="5400" b="0" i="0" dirty="0">
                <a:solidFill>
                  <a:schemeClr val="bg1"/>
                </a:solidFill>
                <a:latin typeface="思源黑体 CN Bold" panose="020B0800000000000000" pitchFamily="34" charset="-122"/>
                <a:ea typeface="思源黑体 CN Bold" panose="020B0800000000000000" pitchFamily="34" charset="-122"/>
              </a:endParaRPr>
            </a:p>
          </p:txBody>
        </p:sp>
        <p:sp>
          <p:nvSpPr>
            <p:cNvPr id="32" name="文本占位符 23"/>
            <p:cNvSpPr txBox="1"/>
            <p:nvPr userDrawn="1"/>
          </p:nvSpPr>
          <p:spPr>
            <a:xfrm>
              <a:off x="6897984" y="4695307"/>
              <a:ext cx="3016115" cy="3626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solidFill>
                    <a:schemeClr val="bg1"/>
                  </a:solidFill>
                </a:rPr>
                <a:t>400-828-6655</a:t>
              </a:r>
            </a:p>
            <a:p>
              <a:pPr algn="ctr"/>
              <a:r>
                <a:rPr lang="en-US" altLang="zh-CN" sz="1400" dirty="0" err="1">
                  <a:solidFill>
                    <a:schemeClr val="bg1"/>
                  </a:solidFill>
                </a:rPr>
                <a:t>www.hillstonenet.com.cn</a:t>
              </a:r>
              <a:endParaRPr lang="zh-CN" altLang="en-US" sz="1400" dirty="0">
                <a:solidFill>
                  <a:schemeClr val="bg1"/>
                </a:solidFill>
              </a:endParaRPr>
            </a:p>
          </p:txBody>
        </p:sp>
        <p:pic>
          <p:nvPicPr>
            <p:cNvPr id="58" name="图片 57"/>
            <p:cNvPicPr>
              <a:picLocks noChangeAspect="1"/>
            </p:cNvPicPr>
            <p:nvPr userDrawn="1"/>
          </p:nvPicPr>
          <p:blipFill>
            <a:blip r:embed="rId3" cstate="screen"/>
            <a:stretch>
              <a:fillRect/>
            </a:stretch>
          </p:blipFill>
          <p:spPr>
            <a:xfrm>
              <a:off x="7797362" y="3191653"/>
              <a:ext cx="1221444" cy="1221444"/>
            </a:xfrm>
            <a:prstGeom prst="rect">
              <a:avLst/>
            </a:prstGeom>
          </p:spPr>
        </p:pic>
        <p:grpSp>
          <p:nvGrpSpPr>
            <p:cNvPr id="59" name="组合 58"/>
            <p:cNvGrpSpPr/>
            <p:nvPr userDrawn="1"/>
          </p:nvGrpSpPr>
          <p:grpSpPr>
            <a:xfrm>
              <a:off x="6453865" y="1117769"/>
              <a:ext cx="3925048" cy="693887"/>
              <a:chOff x="5788846" y="1035722"/>
              <a:chExt cx="3925048" cy="693887"/>
            </a:xfrm>
          </p:grpSpPr>
          <p:grpSp>
            <p:nvGrpSpPr>
              <p:cNvPr id="60" name="组合 59"/>
              <p:cNvGrpSpPr/>
              <p:nvPr userDrawn="1"/>
            </p:nvGrpSpPr>
            <p:grpSpPr>
              <a:xfrm>
                <a:off x="5788846" y="1605081"/>
                <a:ext cx="3925048" cy="124528"/>
                <a:chOff x="5569527" y="1669529"/>
                <a:chExt cx="4310025" cy="149818"/>
              </a:xfrm>
            </p:grpSpPr>
            <p:sp>
              <p:nvSpPr>
                <p:cNvPr id="62" name="矩形 61"/>
                <p:cNvSpPr/>
                <p:nvPr userDrawn="1"/>
              </p:nvSpPr>
              <p:spPr>
                <a:xfrm flipV="1">
                  <a:off x="5569527" y="1767708"/>
                  <a:ext cx="4310025" cy="51639"/>
                </a:xfrm>
                <a:prstGeom prst="rect">
                  <a:avLst/>
                </a:prstGeom>
                <a:gradFill flip="none" rotWithShape="1">
                  <a:gsLst>
                    <a:gs pos="0">
                      <a:srgbClr val="F0BC4D">
                        <a:alpha val="0"/>
                      </a:srgbClr>
                    </a:gs>
                    <a:gs pos="34000">
                      <a:srgbClr val="DF5F0F"/>
                    </a:gs>
                    <a:gs pos="62000">
                      <a:srgbClr val="DF5F0F">
                        <a:shade val="67500"/>
                        <a:satMod val="115000"/>
                      </a:srgbClr>
                    </a:gs>
                    <a:gs pos="100000">
                      <a:srgbClr val="F2C15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63" name="矩形 62"/>
                <p:cNvSpPr/>
                <p:nvPr userDrawn="1"/>
              </p:nvSpPr>
              <p:spPr>
                <a:xfrm flipV="1">
                  <a:off x="5569527" y="1669529"/>
                  <a:ext cx="4310025" cy="107572"/>
                </a:xfrm>
                <a:prstGeom prst="rect">
                  <a:avLst/>
                </a:prstGeom>
                <a:gradFill flip="none" rotWithShape="1">
                  <a:gsLst>
                    <a:gs pos="0">
                      <a:schemeClr val="bg1">
                        <a:alpha val="0"/>
                        <a:lumMod val="73000"/>
                      </a:schemeClr>
                    </a:gs>
                    <a:gs pos="29000">
                      <a:schemeClr val="accent4">
                        <a:lumMod val="75000"/>
                      </a:schemeClr>
                    </a:gs>
                    <a:gs pos="100000">
                      <a:schemeClr val="bg1">
                        <a:alpha val="0"/>
                      </a:schemeClr>
                    </a:gs>
                    <a:gs pos="70000">
                      <a:schemeClr val="accent4">
                        <a:lumMod val="75000"/>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grpSp>
          <p:pic>
            <p:nvPicPr>
              <p:cNvPr id="61" name="图片 60"/>
              <p:cNvPicPr>
                <a:picLocks noChangeAspect="1"/>
              </p:cNvPicPr>
              <p:nvPr userDrawn="1"/>
            </p:nvPicPr>
            <p:blipFill>
              <a:blip r:embed="rId4" cstate="screen"/>
              <a:srcRect/>
              <a:stretch>
                <a:fillRect/>
              </a:stretch>
            </p:blipFill>
            <p:spPr>
              <a:xfrm>
                <a:off x="6801559" y="1035722"/>
                <a:ext cx="1899622" cy="591131"/>
              </a:xfrm>
              <a:prstGeom prst="rect">
                <a:avLst/>
              </a:prstGeom>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cxnSp>
        <p:nvCxnSpPr>
          <p:cNvPr id="30" name="直接连接符 29"/>
          <p:cNvCxnSpPr/>
          <p:nvPr userDrawn="1"/>
        </p:nvCxnSpPr>
        <p:spPr>
          <a:xfrm>
            <a:off x="876414" y="1065530"/>
            <a:ext cx="10928593" cy="0"/>
          </a:xfrm>
          <a:prstGeom prst="line">
            <a:avLst/>
          </a:prstGeom>
          <a:ln w="3175">
            <a:solidFill>
              <a:srgbClr val="DB5E0D"/>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1070853" y="3423457"/>
            <a:ext cx="1291347" cy="584775"/>
          </a:xfrm>
          <a:prstGeom prst="rect">
            <a:avLst/>
          </a:prstGeom>
          <a:noFill/>
        </p:spPr>
        <p:txBody>
          <a:bodyPr wrap="square" rtlCol="0">
            <a:spAutoFit/>
          </a:bodyPr>
          <a:lstStyle/>
          <a:p>
            <a:pPr algn="dist"/>
            <a:r>
              <a:rPr lang="zh-CN" altLang="en-US" sz="3200" dirty="0">
                <a:solidFill>
                  <a:srgbClr val="1C627B"/>
                </a:solidFill>
                <a:latin typeface="思源黑体 CN Medium" panose="020B0600000000000000" pitchFamily="34" charset="-122"/>
                <a:ea typeface="思源黑体 CN Medium" panose="020B0600000000000000" pitchFamily="34" charset="-122"/>
              </a:rPr>
              <a:t>目 录</a:t>
            </a:r>
          </a:p>
        </p:txBody>
      </p:sp>
      <p:pic>
        <p:nvPicPr>
          <p:cNvPr id="8" name="图片 7"/>
          <p:cNvPicPr>
            <a:picLocks noChangeAspect="1"/>
          </p:cNvPicPr>
          <p:nvPr userDrawn="1"/>
        </p:nvPicPr>
        <p:blipFill>
          <a:blip r:embed="rId2" cstate="screen"/>
          <a:srcRect/>
          <a:stretch>
            <a:fillRect/>
          </a:stretch>
        </p:blipFill>
        <p:spPr>
          <a:xfrm>
            <a:off x="308811" y="335829"/>
            <a:ext cx="2521613" cy="77588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分隔页">
    <p:spTree>
      <p:nvGrpSpPr>
        <p:cNvPr id="1" name=""/>
        <p:cNvGrpSpPr/>
        <p:nvPr/>
      </p:nvGrpSpPr>
      <p:grpSpPr>
        <a:xfrm>
          <a:off x="0" y="0"/>
          <a:ext cx="0" cy="0"/>
          <a:chOff x="0" y="0"/>
          <a:chExt cx="0" cy="0"/>
        </a:xfrm>
      </p:grpSpPr>
      <p:sp>
        <p:nvSpPr>
          <p:cNvPr id="13" name="矩形 12"/>
          <p:cNvSpPr/>
          <p:nvPr userDrawn="1"/>
        </p:nvSpPr>
        <p:spPr>
          <a:xfrm>
            <a:off x="-11732" y="-16262"/>
            <a:ext cx="12215236" cy="6874262"/>
          </a:xfrm>
          <a:prstGeom prst="rect">
            <a:avLst/>
          </a:prstGeom>
          <a:solidFill>
            <a:srgbClr val="FFEDC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cxnSp>
        <p:nvCxnSpPr>
          <p:cNvPr id="12" name="直接连接符 11"/>
          <p:cNvCxnSpPr/>
          <p:nvPr userDrawn="1"/>
        </p:nvCxnSpPr>
        <p:spPr>
          <a:xfrm>
            <a:off x="1047750" y="895864"/>
            <a:ext cx="100965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3554858" y="0"/>
            <a:ext cx="5229546" cy="588981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文本占位符 7"/>
          <p:cNvSpPr>
            <a:spLocks noGrp="1"/>
          </p:cNvSpPr>
          <p:nvPr>
            <p:ph type="body" sz="quarter" idx="10" hasCustomPrompt="1"/>
          </p:nvPr>
        </p:nvSpPr>
        <p:spPr>
          <a:xfrm>
            <a:off x="3554857" y="1908657"/>
            <a:ext cx="5229547" cy="1069526"/>
          </a:xfrm>
        </p:spPr>
        <p:txBody>
          <a:bodyPr vert="horz" lIns="91440" tIns="45720" rIns="91440" bIns="45720" rtlCol="0" anchor="ctr">
            <a:normAutofit/>
          </a:bodyPr>
          <a:lstStyle>
            <a:lvl1pPr algn="ctr">
              <a:defRPr lang="zh-CN" altLang="en-US" sz="3200" b="1" smtClean="0">
                <a:solidFill>
                  <a:schemeClr val="bg1"/>
                </a:solidFill>
                <a:latin typeface="微软雅黑" panose="020B0503020204020204" pitchFamily="34" charset="-122"/>
                <a:ea typeface="微软雅黑" panose="020B0503020204020204" pitchFamily="34" charset="-122"/>
                <a:cs typeface="+mj-cs"/>
              </a:defRPr>
            </a:lvl1pPr>
          </a:lstStyle>
          <a:p>
            <a:pPr lvl="0">
              <a:spcBef>
                <a:spcPct val="0"/>
              </a:spcBef>
              <a:buNone/>
            </a:pPr>
            <a:r>
              <a:rPr lang="en-US" altLang="zh-CN" dirty="0"/>
              <a:t>NEXT SECTION</a:t>
            </a:r>
            <a:endParaRPr lang="zh-CN" altLang="en-US" dirty="0"/>
          </a:p>
        </p:txBody>
      </p:sp>
      <p:sp>
        <p:nvSpPr>
          <p:cNvPr id="10" name="文本占位符 7"/>
          <p:cNvSpPr>
            <a:spLocks noGrp="1"/>
          </p:cNvSpPr>
          <p:nvPr>
            <p:ph type="body" sz="quarter" idx="11" hasCustomPrompt="1"/>
          </p:nvPr>
        </p:nvSpPr>
        <p:spPr>
          <a:xfrm>
            <a:off x="3947605" y="3581258"/>
            <a:ext cx="4444050" cy="637889"/>
          </a:xfrm>
        </p:spPr>
        <p:txBody>
          <a:bodyPr vert="horz" lIns="91440" tIns="45720" rIns="91440" bIns="45720" rtlCol="0">
            <a:normAutofit/>
          </a:bodyPr>
          <a:lstStyle>
            <a:lvl1pPr algn="ctr">
              <a:defRPr lang="zh-CN" altLang="en-US" sz="1600" smtClean="0">
                <a:solidFill>
                  <a:schemeClr val="bg1"/>
                </a:solidFill>
                <a:latin typeface="微软雅黑" panose="020B0503020204020204" pitchFamily="34" charset="-122"/>
                <a:ea typeface="微软雅黑" panose="020B0503020204020204" pitchFamily="34" charset="-122"/>
              </a:defRPr>
            </a:lvl1pPr>
          </a:lstStyle>
          <a:p>
            <a:pPr lvl="0">
              <a:lnSpc>
                <a:spcPct val="100000"/>
              </a:lnSpc>
            </a:pPr>
            <a:r>
              <a:rPr lang="en-US" altLang="zh-CN" dirty="0"/>
              <a:t>Next section</a:t>
            </a:r>
            <a:endParaRPr lang="zh-CN" altLang="en-US" dirty="0"/>
          </a:p>
        </p:txBody>
      </p:sp>
      <p:pic>
        <p:nvPicPr>
          <p:cNvPr id="9" name="图片 8"/>
          <p:cNvPicPr>
            <a:picLocks noChangeAspect="1"/>
          </p:cNvPicPr>
          <p:nvPr userDrawn="1"/>
        </p:nvPicPr>
        <p:blipFill>
          <a:blip r:embed="rId2" cstate="screen"/>
          <a:srcRect/>
          <a:stretch>
            <a:fillRect/>
          </a:stretch>
        </p:blipFill>
        <p:spPr>
          <a:xfrm>
            <a:off x="2183256" y="360181"/>
            <a:ext cx="1885936" cy="580288"/>
          </a:xfrm>
          <a:prstGeom prst="rect">
            <a:avLst/>
          </a:prstGeom>
        </p:spPr>
      </p:pic>
      <p:sp>
        <p:nvSpPr>
          <p:cNvPr id="11" name="矩形 10"/>
          <p:cNvSpPr/>
          <p:nvPr userDrawn="1"/>
        </p:nvSpPr>
        <p:spPr>
          <a:xfrm>
            <a:off x="3554856" y="2978945"/>
            <a:ext cx="5229546" cy="73636"/>
          </a:xfrm>
          <a:prstGeom prst="rect">
            <a:avLst/>
          </a:prstGeom>
          <a:gradFill flip="none" rotWithShape="1">
            <a:gsLst>
              <a:gs pos="0">
                <a:srgbClr val="DF5F0F"/>
              </a:gs>
              <a:gs pos="50000">
                <a:srgbClr val="DF5F0F">
                  <a:shade val="67500"/>
                  <a:satMod val="115000"/>
                </a:srgbClr>
              </a:gs>
              <a:gs pos="100000">
                <a:srgbClr val="F2C150">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4" name="图片 13"/>
          <p:cNvPicPr>
            <a:picLocks noChangeAspect="1"/>
          </p:cNvPicPr>
          <p:nvPr userDrawn="1"/>
        </p:nvPicPr>
        <p:blipFill>
          <a:blip r:embed="rId3" cstate="screen">
            <a:alphaModFix amt="58000"/>
          </a:blip>
          <a:srcRect/>
          <a:stretch>
            <a:fillRect/>
          </a:stretch>
        </p:blipFill>
        <p:spPr>
          <a:xfrm flipH="1">
            <a:off x="6613974" y="5009804"/>
            <a:ext cx="5847081" cy="123238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标题的空白版式">
    <p:spTree>
      <p:nvGrpSpPr>
        <p:cNvPr id="1" name=""/>
        <p:cNvGrpSpPr/>
        <p:nvPr/>
      </p:nvGrpSpPr>
      <p:grpSpPr>
        <a:xfrm>
          <a:off x="0" y="0"/>
          <a:ext cx="0" cy="0"/>
          <a:chOff x="0" y="0"/>
          <a:chExt cx="0" cy="0"/>
        </a:xfrm>
      </p:grpSpPr>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单击此处键入标题</a:t>
            </a:r>
          </a:p>
        </p:txBody>
      </p:sp>
      <p:sp>
        <p:nvSpPr>
          <p:cNvPr id="7" name="灯片编号占位符 6"/>
          <p:cNvSpPr>
            <a:spLocks noGrp="1"/>
          </p:cNvSpPr>
          <p:nvPr>
            <p:ph type="sldNum" sz="quarter" idx="12"/>
          </p:nvPr>
        </p:nvSpPr>
        <p:spPr>
          <a:xfrm>
            <a:off x="302588" y="6628598"/>
            <a:ext cx="791817" cy="226854"/>
          </a:xfrm>
          <a:prstGeom prst="roundRect">
            <a:avLst>
              <a:gd name="adj" fmla="val 50000"/>
            </a:avLst>
          </a:prstGeom>
        </p:spPr>
        <p:txBody>
          <a:bodyPr/>
          <a:lstStyle>
            <a:lvl1pPr>
              <a:defRPr>
                <a:solidFill>
                  <a:srgbClr val="1B627A"/>
                </a:solidFill>
              </a:defRPr>
            </a:lvl1pPr>
          </a:lstStyle>
          <a:p>
            <a:pPr algn="ctr"/>
            <a:fld id="{571A5C36-D067-4A8B-BD3C-F67C535F77D7}" type="slidenum">
              <a:rPr lang="en-US" altLang="zh-CN" smtClean="0"/>
              <a:t>‹#›</a:t>
            </a:fld>
            <a:endParaRPr lang="en-US" altLang="zh-CN"/>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文本样式页（段落）">
    <p:spTree>
      <p:nvGrpSpPr>
        <p:cNvPr id="1" name=""/>
        <p:cNvGrpSpPr/>
        <p:nvPr/>
      </p:nvGrpSpPr>
      <p:grpSpPr>
        <a:xfrm>
          <a:off x="0" y="0"/>
          <a:ext cx="0" cy="0"/>
          <a:chOff x="0" y="0"/>
          <a:chExt cx="0" cy="0"/>
        </a:xfrm>
      </p:grpSpPr>
      <p:sp>
        <p:nvSpPr>
          <p:cNvPr id="16" name="文本占位符 7"/>
          <p:cNvSpPr>
            <a:spLocks noGrp="1"/>
          </p:cNvSpPr>
          <p:nvPr>
            <p:ph type="body" sz="quarter" idx="11" hasCustomPrompt="1"/>
          </p:nvPr>
        </p:nvSpPr>
        <p:spPr>
          <a:xfrm>
            <a:off x="685768" y="1195290"/>
            <a:ext cx="10820464" cy="4634010"/>
          </a:xfrm>
        </p:spPr>
        <p:txBody>
          <a:bodyPr vert="horz" lIns="91440" tIns="45720" rIns="91440" bIns="45720" numCol="2" spcCol="432000" rtlCol="0" anchor="t">
            <a:noAutofit/>
          </a:bodyPr>
          <a:lstStyle>
            <a:lvl1pPr marL="0" marR="0" indent="0" algn="just" defTabSz="914400" rtl="0" eaLnBrk="1" fontAlgn="auto" latinLnBrk="0" hangingPunct="1">
              <a:lnSpc>
                <a:spcPct val="120000"/>
              </a:lnSpc>
              <a:spcBef>
                <a:spcPct val="0"/>
              </a:spcBef>
              <a:spcAft>
                <a:spcPts val="0"/>
              </a:spcAft>
              <a:buClrTx/>
              <a:buSzTx/>
              <a:buFontTx/>
              <a:buNone/>
              <a:defRPr kumimoji="0" lang="zh-CN" altLang="en-US" sz="1600" b="0" i="0" u="none" strike="noStrike" cap="none" spc="0" normalizeH="0" baseline="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just" defTabSz="914400" rtl="0" eaLnBrk="1" fontAlgn="auto" latinLnBrk="0" hangingPunct="1">
              <a:lnSpc>
                <a:spcPct val="90000"/>
              </a:lnSpc>
              <a:spcBef>
                <a:spcPct val="0"/>
              </a:spcBef>
              <a:spcAft>
                <a:spcPts val="0"/>
              </a:spcAft>
              <a:buClrTx/>
              <a:buSzTx/>
              <a:buFontTx/>
              <a:buNone/>
              <a:defRPr/>
            </a:pPr>
            <a:r>
              <a:rPr lang="zh-CN" altLang="en-US" dirty="0"/>
              <a:t>单击可输入（已分为</a:t>
            </a:r>
            <a:r>
              <a:rPr lang="en-US" altLang="zh-CN" dirty="0"/>
              <a:t>2</a:t>
            </a:r>
            <a:r>
              <a:rPr lang="zh-CN" altLang="en-US" dirty="0"/>
              <a:t>栏）</a:t>
            </a:r>
          </a:p>
        </p:txBody>
      </p:sp>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单击此处键入标题</a:t>
            </a:r>
          </a:p>
        </p:txBody>
      </p:sp>
      <p:sp>
        <p:nvSpPr>
          <p:cNvPr id="7" name="灯片编号占位符 6"/>
          <p:cNvSpPr>
            <a:spLocks noGrp="1"/>
          </p:cNvSpPr>
          <p:nvPr>
            <p:ph type="sldNum" sz="quarter" idx="12"/>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文本样式页（大纲）">
    <p:spTree>
      <p:nvGrpSpPr>
        <p:cNvPr id="1" name=""/>
        <p:cNvGrpSpPr/>
        <p:nvPr/>
      </p:nvGrpSpPr>
      <p:grpSpPr>
        <a:xfrm>
          <a:off x="0" y="0"/>
          <a:ext cx="0" cy="0"/>
          <a:chOff x="0" y="0"/>
          <a:chExt cx="0" cy="0"/>
        </a:xfrm>
      </p:grpSpPr>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7" name="灯片编号占位符 6"/>
          <p:cNvSpPr>
            <a:spLocks noGrp="1"/>
          </p:cNvSpPr>
          <p:nvPr>
            <p:ph type="sldNum" sz="quarter" idx="12"/>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a:p>
        </p:txBody>
      </p:sp>
      <p:sp>
        <p:nvSpPr>
          <p:cNvPr id="4" name="文本占位符 3"/>
          <p:cNvSpPr>
            <a:spLocks noGrp="1"/>
          </p:cNvSpPr>
          <p:nvPr>
            <p:ph type="body" sz="quarter" idx="13" hasCustomPrompt="1"/>
          </p:nvPr>
        </p:nvSpPr>
        <p:spPr>
          <a:xfrm>
            <a:off x="685768" y="1195290"/>
            <a:ext cx="10820464" cy="4643535"/>
          </a:xfrm>
        </p:spPr>
        <p:txBody>
          <a:bodyPr/>
          <a:lstStyle>
            <a:lvl1pPr marL="2857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2pPr>
            <a:lvl3pPr marL="12001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3pPr>
            <a:lvl4pPr marL="16573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4pPr>
            <a:lvl5pPr marL="21145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页">
    <p:spTree>
      <p:nvGrpSpPr>
        <p:cNvPr id="1" name=""/>
        <p:cNvGrpSpPr/>
        <p:nvPr/>
      </p:nvGrpSpPr>
      <p:grpSpPr>
        <a:xfrm>
          <a:off x="0" y="0"/>
          <a:ext cx="0" cy="0"/>
          <a:chOff x="0" y="0"/>
          <a:chExt cx="0" cy="0"/>
        </a:xfrm>
      </p:grpSpPr>
      <p:sp>
        <p:nvSpPr>
          <p:cNvPr id="17" name="图片占位符 15"/>
          <p:cNvSpPr>
            <a:spLocks noGrp="1"/>
          </p:cNvSpPr>
          <p:nvPr>
            <p:ph type="pic" sz="quarter" idx="12" hasCustomPrompt="1"/>
          </p:nvPr>
        </p:nvSpPr>
        <p:spPr>
          <a:xfrm>
            <a:off x="5971712" y="1351365"/>
            <a:ext cx="5206467" cy="3904850"/>
          </a:xfrm>
        </p:spPr>
        <p:txBody>
          <a:bodyPr anchor="ctr">
            <a:normAutofit/>
          </a:bodyPr>
          <a:lstStyle>
            <a:lvl1pPr algn="ctr">
              <a:defRPr sz="2600">
                <a:latin typeface="微软雅黑" panose="020B0503020204020204" pitchFamily="34" charset="-122"/>
                <a:ea typeface="微软雅黑" panose="020B0503020204020204" pitchFamily="34" charset="-122"/>
              </a:defRPr>
            </a:lvl1pPr>
          </a:lstStyle>
          <a:p>
            <a:r>
              <a:rPr lang="zh-CN" altLang="en-US" dirty="0"/>
              <a:t>单击此处插入</a:t>
            </a:r>
            <a:endParaRPr lang="en-US" altLang="zh-CN" dirty="0"/>
          </a:p>
          <a:p>
            <a:r>
              <a:rPr lang="en-US" altLang="zh-CN" dirty="0"/>
              <a:t>4:3</a:t>
            </a:r>
            <a:r>
              <a:rPr lang="zh-CN" altLang="en-US" dirty="0"/>
              <a:t>（横向）图片</a:t>
            </a:r>
          </a:p>
        </p:txBody>
      </p:sp>
      <p:sp>
        <p:nvSpPr>
          <p:cNvPr id="18" name="Round Diagonal Corner Rectangle 9"/>
          <p:cNvSpPr/>
          <p:nvPr userDrawn="1"/>
        </p:nvSpPr>
        <p:spPr>
          <a:xfrm>
            <a:off x="931342" y="1490656"/>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0" name="文本占位符 7"/>
          <p:cNvSpPr>
            <a:spLocks noGrp="1"/>
          </p:cNvSpPr>
          <p:nvPr>
            <p:ph type="body" sz="quarter" idx="11" hasCustomPrompt="1"/>
          </p:nvPr>
        </p:nvSpPr>
        <p:spPr>
          <a:xfrm>
            <a:off x="1559113" y="1546006"/>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defRPr kumimoji="0" lang="zh-CN" altLang="en-US" sz="2000" b="0" i="0" u="none" strike="noStrike" cap="none" spc="0" normalizeH="0" baseline="0" smtClean="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defRPr/>
            </a:pPr>
            <a:r>
              <a:rPr lang="zh-CN" altLang="en-US" dirty="0"/>
              <a:t>要点</a:t>
            </a:r>
            <a:r>
              <a:rPr lang="en-US" altLang="zh-CN" dirty="0"/>
              <a:t>1</a:t>
            </a:r>
            <a:endParaRPr lang="zh-CN" altLang="en-US" dirty="0"/>
          </a:p>
        </p:txBody>
      </p:sp>
      <p:sp>
        <p:nvSpPr>
          <p:cNvPr id="21" name="文本框 20"/>
          <p:cNvSpPr txBox="1"/>
          <p:nvPr userDrawn="1"/>
        </p:nvSpPr>
        <p:spPr>
          <a:xfrm>
            <a:off x="904464" y="1590195"/>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Round Diagonal Corner Rectangle 9"/>
          <p:cNvSpPr/>
          <p:nvPr userDrawn="1"/>
        </p:nvSpPr>
        <p:spPr>
          <a:xfrm>
            <a:off x="931342" y="2519485"/>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3" name="文本占位符 7"/>
          <p:cNvSpPr>
            <a:spLocks noGrp="1"/>
          </p:cNvSpPr>
          <p:nvPr>
            <p:ph type="body" sz="quarter" idx="13" hasCustomPrompt="1"/>
          </p:nvPr>
        </p:nvSpPr>
        <p:spPr>
          <a:xfrm>
            <a:off x="1559113" y="2574835"/>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defRPr/>
            </a:pPr>
            <a:r>
              <a:rPr lang="zh-CN" altLang="en-US" dirty="0"/>
              <a:t>要点</a:t>
            </a:r>
            <a:r>
              <a:rPr lang="en-US" altLang="zh-CN" dirty="0"/>
              <a:t>2</a:t>
            </a:r>
            <a:endParaRPr lang="zh-CN" altLang="en-US" dirty="0"/>
          </a:p>
        </p:txBody>
      </p:sp>
      <p:sp>
        <p:nvSpPr>
          <p:cNvPr id="24" name="文本框 23"/>
          <p:cNvSpPr txBox="1"/>
          <p:nvPr userDrawn="1"/>
        </p:nvSpPr>
        <p:spPr>
          <a:xfrm>
            <a:off x="904464" y="2619024"/>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Round Diagonal Corner Rectangle 9"/>
          <p:cNvSpPr/>
          <p:nvPr userDrawn="1"/>
        </p:nvSpPr>
        <p:spPr>
          <a:xfrm>
            <a:off x="931342" y="3553212"/>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6" name="文本占位符 7"/>
          <p:cNvSpPr>
            <a:spLocks noGrp="1"/>
          </p:cNvSpPr>
          <p:nvPr>
            <p:ph type="body" sz="quarter" idx="14" hasCustomPrompt="1"/>
          </p:nvPr>
        </p:nvSpPr>
        <p:spPr>
          <a:xfrm>
            <a:off x="1559113" y="3608562"/>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defRPr/>
            </a:pPr>
            <a:r>
              <a:rPr lang="zh-CN" altLang="en-US" dirty="0"/>
              <a:t>要点</a:t>
            </a:r>
            <a:r>
              <a:rPr lang="en-US" altLang="zh-CN" dirty="0"/>
              <a:t>3</a:t>
            </a:r>
            <a:endParaRPr lang="zh-CN" altLang="en-US" dirty="0"/>
          </a:p>
        </p:txBody>
      </p:sp>
      <p:sp>
        <p:nvSpPr>
          <p:cNvPr id="27" name="文本框 26"/>
          <p:cNvSpPr txBox="1"/>
          <p:nvPr userDrawn="1"/>
        </p:nvSpPr>
        <p:spPr>
          <a:xfrm>
            <a:off x="904464" y="3652751"/>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Round Diagonal Corner Rectangle 9"/>
          <p:cNvSpPr/>
          <p:nvPr userDrawn="1"/>
        </p:nvSpPr>
        <p:spPr>
          <a:xfrm>
            <a:off x="931342" y="4590460"/>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9" name="文本占位符 7"/>
          <p:cNvSpPr>
            <a:spLocks noGrp="1"/>
          </p:cNvSpPr>
          <p:nvPr>
            <p:ph type="body" sz="quarter" idx="15" hasCustomPrompt="1"/>
          </p:nvPr>
        </p:nvSpPr>
        <p:spPr>
          <a:xfrm>
            <a:off x="1559113" y="4645810"/>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defRPr/>
            </a:pPr>
            <a:r>
              <a:rPr lang="zh-CN" altLang="en-US" dirty="0"/>
              <a:t>要点</a:t>
            </a:r>
            <a:r>
              <a:rPr lang="en-US" altLang="zh-CN" dirty="0"/>
              <a:t>4</a:t>
            </a:r>
            <a:endParaRPr lang="zh-CN" altLang="en-US" dirty="0"/>
          </a:p>
        </p:txBody>
      </p:sp>
      <p:sp>
        <p:nvSpPr>
          <p:cNvPr id="30" name="文本框 29"/>
          <p:cNvSpPr txBox="1"/>
          <p:nvPr userDrawn="1"/>
        </p:nvSpPr>
        <p:spPr>
          <a:xfrm>
            <a:off x="904464" y="4689999"/>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文本占位符 36"/>
          <p:cNvSpPr>
            <a:spLocks noGrp="1"/>
          </p:cNvSpPr>
          <p:nvPr>
            <p:ph type="body" sz="quarter" idx="16" hasCustomPrompt="1"/>
          </p:nvPr>
        </p:nvSpPr>
        <p:spPr>
          <a:xfrm>
            <a:off x="7723252" y="5415535"/>
            <a:ext cx="1703387" cy="306340"/>
          </a:xfrm>
        </p:spPr>
        <p:txBody>
          <a:bodyPr>
            <a:noAutofit/>
          </a:bodyPr>
          <a:lstStyle>
            <a:lvl1pPr algn="ctr">
              <a:defRPr sz="1600">
                <a:solidFill>
                  <a:schemeClr val="bg1">
                    <a:lumMod val="50000"/>
                  </a:schemeClr>
                </a:solidFill>
                <a:latin typeface="微软雅黑" panose="020B0503020204020204" pitchFamily="34" charset="-122"/>
                <a:ea typeface="微软雅黑" panose="020B0503020204020204" pitchFamily="34" charset="-122"/>
              </a:defRPr>
            </a:lvl1pPr>
          </a:lstStyle>
          <a:p>
            <a:pPr lvl="0"/>
            <a:r>
              <a:rPr lang="zh-CN" altLang="en-US"/>
              <a:t>图注（可选）</a:t>
            </a:r>
          </a:p>
        </p:txBody>
      </p:sp>
      <p:sp>
        <p:nvSpPr>
          <p:cNvPr id="2" name="标题 1"/>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4" name="灯片编号占位符 3"/>
          <p:cNvSpPr>
            <a:spLocks noGrp="1"/>
          </p:cNvSpPr>
          <p:nvPr>
            <p:ph type="sldNum" sz="quarter" idx="17"/>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表(Chart)页">
    <p:spTree>
      <p:nvGrpSpPr>
        <p:cNvPr id="1" name=""/>
        <p:cNvGrpSpPr/>
        <p:nvPr/>
      </p:nvGrpSpPr>
      <p:grpSpPr>
        <a:xfrm>
          <a:off x="0" y="0"/>
          <a:ext cx="0" cy="0"/>
          <a:chOff x="0" y="0"/>
          <a:chExt cx="0" cy="0"/>
        </a:xfrm>
      </p:grpSpPr>
      <p:sp>
        <p:nvSpPr>
          <p:cNvPr id="12" name="图片占位符 15"/>
          <p:cNvSpPr>
            <a:spLocks noGrp="1"/>
          </p:cNvSpPr>
          <p:nvPr>
            <p:ph type="pic" sz="quarter" idx="17" hasCustomPrompt="1"/>
          </p:nvPr>
        </p:nvSpPr>
        <p:spPr>
          <a:xfrm>
            <a:off x="801085" y="1351365"/>
            <a:ext cx="2928638" cy="3904850"/>
          </a:xfrm>
        </p:spPr>
        <p:txBody>
          <a:bodyPr anchor="ctr">
            <a:normAutofit/>
          </a:bodyPr>
          <a:lstStyle>
            <a:lvl1pPr algn="ctr">
              <a:defRPr sz="2600">
                <a:latin typeface="微软雅黑" panose="020B0503020204020204" pitchFamily="34" charset="-122"/>
                <a:ea typeface="微软雅黑" panose="020B0503020204020204" pitchFamily="34" charset="-122"/>
              </a:defRPr>
            </a:lvl1pPr>
          </a:lstStyle>
          <a:p>
            <a:r>
              <a:rPr lang="zh-CN" altLang="en-US" dirty="0"/>
              <a:t>单击此处插入</a:t>
            </a:r>
            <a:endParaRPr lang="en-US" altLang="zh-CN" dirty="0"/>
          </a:p>
          <a:p>
            <a:r>
              <a:rPr lang="en-US" altLang="zh-CN" dirty="0"/>
              <a:t>3:4</a:t>
            </a:r>
            <a:r>
              <a:rPr lang="zh-CN" altLang="en-US" dirty="0"/>
              <a:t>（纵向）图片</a:t>
            </a:r>
          </a:p>
        </p:txBody>
      </p:sp>
      <p:sp>
        <p:nvSpPr>
          <p:cNvPr id="13" name="文本占位符 36"/>
          <p:cNvSpPr>
            <a:spLocks noGrp="1"/>
          </p:cNvSpPr>
          <p:nvPr>
            <p:ph type="body" sz="quarter" idx="16" hasCustomPrompt="1"/>
          </p:nvPr>
        </p:nvSpPr>
        <p:spPr>
          <a:xfrm>
            <a:off x="1413711" y="5415535"/>
            <a:ext cx="1703387" cy="306340"/>
          </a:xfrm>
        </p:spPr>
        <p:txBody>
          <a:bodyPr>
            <a:noAutofit/>
          </a:bodyPr>
          <a:lstStyle>
            <a:lvl1pPr algn="ctr">
              <a:defRPr sz="1600">
                <a:solidFill>
                  <a:schemeClr val="bg1">
                    <a:lumMod val="50000"/>
                  </a:schemeClr>
                </a:solidFill>
                <a:latin typeface="微软雅黑" panose="020B0503020204020204" pitchFamily="34" charset="-122"/>
                <a:ea typeface="微软雅黑" panose="020B0503020204020204" pitchFamily="34" charset="-122"/>
              </a:defRPr>
            </a:lvl1pPr>
          </a:lstStyle>
          <a:p>
            <a:pPr lvl="0"/>
            <a:r>
              <a:rPr lang="zh-CN" altLang="en-US"/>
              <a:t>图注（可选）</a:t>
            </a:r>
          </a:p>
        </p:txBody>
      </p:sp>
      <p:sp>
        <p:nvSpPr>
          <p:cNvPr id="14" name="文本占位符 7"/>
          <p:cNvSpPr>
            <a:spLocks noGrp="1"/>
          </p:cNvSpPr>
          <p:nvPr>
            <p:ph type="body" sz="quarter" idx="12" hasCustomPrompt="1"/>
          </p:nvPr>
        </p:nvSpPr>
        <p:spPr>
          <a:xfrm>
            <a:off x="4305300" y="1817024"/>
            <a:ext cx="6515100" cy="1408776"/>
          </a:xfrm>
        </p:spPr>
        <p:txBody>
          <a:bodyPr vert="horz" lIns="91440" tIns="45720" rIns="91440" bIns="45720" rtlCol="0" anchor="t">
            <a:noAutofit/>
          </a:bodyPr>
          <a:lstStyle>
            <a:lvl1pPr marL="0" marR="0" indent="0" algn="just" fontAlgn="auto">
              <a:lnSpc>
                <a:spcPct val="120000"/>
              </a:lnSpc>
              <a:spcBef>
                <a:spcPct val="0"/>
              </a:spcBef>
              <a:spcAft>
                <a:spcPts val="0"/>
              </a:spcAft>
              <a:buClrTx/>
              <a:buSzTx/>
              <a:buFontTx/>
              <a:buNone/>
              <a:defRPr kumimoji="0" lang="zh-CN" altLang="en-US" sz="14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fontAlgn="auto">
              <a:spcBef>
                <a:spcPct val="0"/>
              </a:spcBef>
              <a:spcAft>
                <a:spcPts val="0"/>
              </a:spcAft>
              <a:buClrTx/>
              <a:buSzTx/>
              <a:buFontTx/>
              <a:buNone/>
            </a:pPr>
            <a:r>
              <a:rPr lang="zh-CN" altLang="en-US" dirty="0"/>
              <a:t>单击以键入文本</a:t>
            </a:r>
          </a:p>
        </p:txBody>
      </p:sp>
      <p:sp>
        <p:nvSpPr>
          <p:cNvPr id="15" name="文本占位符 7"/>
          <p:cNvSpPr>
            <a:spLocks noGrp="1"/>
          </p:cNvSpPr>
          <p:nvPr>
            <p:ph type="body" sz="quarter" idx="18" hasCustomPrompt="1"/>
          </p:nvPr>
        </p:nvSpPr>
        <p:spPr>
          <a:xfrm>
            <a:off x="4305300" y="1351365"/>
            <a:ext cx="2986008" cy="350634"/>
          </a:xfrm>
        </p:spPr>
        <p:txBody>
          <a:bodyPr vert="horz" lIns="91440" tIns="45720" rIns="91440" bIns="45720" rtlCol="0" anchor="ctr">
            <a:noAutofit/>
          </a:bodyPr>
          <a:lstStyle>
            <a:lvl1pPr algn="just">
              <a:defRPr kumimoji="0" lang="zh-CN" altLang="en-US" sz="2000" b="0" i="0" u="none" strike="noStrike" cap="none" spc="0" normalizeH="0" baseline="0" smtClean="0">
                <a:ln>
                  <a:noFill/>
                </a:ln>
                <a:solidFill>
                  <a:srgbClr val="44546A"/>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fontAlgn="auto">
              <a:spcBef>
                <a:spcPct val="0"/>
              </a:spcBef>
              <a:spcAft>
                <a:spcPts val="0"/>
              </a:spcAft>
              <a:buClrTx/>
              <a:buSzTx/>
              <a:buFontTx/>
              <a:buNone/>
            </a:pPr>
            <a:r>
              <a:rPr lang="zh-CN" altLang="en-US" dirty="0"/>
              <a:t>标题</a:t>
            </a:r>
          </a:p>
        </p:txBody>
      </p:sp>
      <p:sp>
        <p:nvSpPr>
          <p:cNvPr id="2" name="标题 1"/>
          <p:cNvSpPr>
            <a:spLocks noGrp="1"/>
          </p:cNvSpPr>
          <p:nvPr>
            <p:ph type="title" hasCustomPrompt="1"/>
          </p:nvPr>
        </p:nvSpPr>
        <p:spPr/>
        <p:txBody>
          <a:bodyPr/>
          <a:lstStyle>
            <a:lvl1pPr marL="0" marR="0" indent="0" fontAlgn="auto">
              <a:spcBef>
                <a:spcPct val="0"/>
              </a:spcBef>
              <a:spcAft>
                <a:spcPts val="0"/>
              </a:spcAft>
              <a:buClrTx/>
              <a:buSzTx/>
              <a:buFontTx/>
              <a:buNone/>
              <a:defRPr>
                <a:latin typeface="微软雅黑" panose="020B0503020204020204" pitchFamily="34" charset="-122"/>
                <a:ea typeface="微软雅黑" panose="020B0503020204020204" pitchFamily="34" charset="-122"/>
              </a:defRPr>
            </a:lvl1pPr>
          </a:lstStyle>
          <a:p>
            <a:pPr marL="0" marR="0" lvl="0" indent="0" fontAlgn="auto">
              <a:spcBef>
                <a:spcPct val="0"/>
              </a:spcBef>
              <a:spcAft>
                <a:spcPts val="0"/>
              </a:spcAft>
              <a:buClrTx/>
              <a:buSzTx/>
              <a:buFontTx/>
              <a:buNone/>
            </a:pPr>
            <a:r>
              <a:rPr lang="zh-CN" altLang="en-US" dirty="0"/>
              <a:t>本页为示例，图表和数据请至母版中编辑</a:t>
            </a:r>
          </a:p>
        </p:txBody>
      </p:sp>
      <p:sp>
        <p:nvSpPr>
          <p:cNvPr id="4" name="灯片编号占位符 3"/>
          <p:cNvSpPr>
            <a:spLocks noGrp="1"/>
          </p:cNvSpPr>
          <p:nvPr>
            <p:ph type="sldNum" sz="quarter" idx="19"/>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联系我们">
    <p:spTree>
      <p:nvGrpSpPr>
        <p:cNvPr id="1" name=""/>
        <p:cNvGrpSpPr/>
        <p:nvPr/>
      </p:nvGrpSpPr>
      <p:grpSpPr>
        <a:xfrm>
          <a:off x="0" y="0"/>
          <a:ext cx="0" cy="0"/>
          <a:chOff x="0" y="0"/>
          <a:chExt cx="0" cy="0"/>
        </a:xfrm>
      </p:grpSpPr>
      <p:sp>
        <p:nvSpPr>
          <p:cNvPr id="15" name="矩形 14"/>
          <p:cNvSpPr/>
          <p:nvPr userDrawn="1"/>
        </p:nvSpPr>
        <p:spPr>
          <a:xfrm>
            <a:off x="-11732" y="-16262"/>
            <a:ext cx="12215236" cy="6874262"/>
          </a:xfrm>
          <a:prstGeom prst="rect">
            <a:avLst/>
          </a:prstGeom>
          <a:solidFill>
            <a:srgbClr val="FFEDC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2" name="图片 11"/>
          <p:cNvPicPr>
            <a:picLocks noChangeAspect="1"/>
          </p:cNvPicPr>
          <p:nvPr userDrawn="1"/>
        </p:nvPicPr>
        <p:blipFill rotWithShape="1">
          <a:blip r:embed="rId2" cstate="screen"/>
          <a:srcRect/>
          <a:stretch>
            <a:fillRect/>
          </a:stretch>
        </p:blipFill>
        <p:spPr>
          <a:xfrm flipH="1">
            <a:off x="8229599" y="2565512"/>
            <a:ext cx="3977209" cy="4325014"/>
          </a:xfrm>
          <a:prstGeom prst="rect">
            <a:avLst/>
          </a:prstGeom>
        </p:spPr>
      </p:pic>
      <p:sp>
        <p:nvSpPr>
          <p:cNvPr id="4" name="矩形 3"/>
          <p:cNvSpPr/>
          <p:nvPr userDrawn="1"/>
        </p:nvSpPr>
        <p:spPr>
          <a:xfrm>
            <a:off x="8229600" y="0"/>
            <a:ext cx="3962400" cy="6874263"/>
          </a:xfrm>
          <a:prstGeom prst="rect">
            <a:avLst/>
          </a:prstGeom>
          <a:solidFill>
            <a:srgbClr val="3B66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9220200" y="1855330"/>
            <a:ext cx="2070100" cy="523220"/>
          </a:xfrm>
          <a:prstGeom prst="rect">
            <a:avLst/>
          </a:prstGeom>
          <a:noFill/>
        </p:spPr>
        <p:txBody>
          <a:bodyPr wrap="square" rtlCol="0">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联系我们</a:t>
            </a:r>
          </a:p>
        </p:txBody>
      </p:sp>
      <p:sp>
        <p:nvSpPr>
          <p:cNvPr id="21" name="矩形 20"/>
          <p:cNvSpPr/>
          <p:nvPr userDrawn="1"/>
        </p:nvSpPr>
        <p:spPr>
          <a:xfrm>
            <a:off x="9610928" y="4999016"/>
            <a:ext cx="1284051" cy="12840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9741547" y="5317875"/>
            <a:ext cx="953312"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二维码</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粘贴处 </a:t>
            </a:r>
          </a:p>
        </p:txBody>
      </p:sp>
      <p:sp>
        <p:nvSpPr>
          <p:cNvPr id="3" name="灯片编号占位符 2"/>
          <p:cNvSpPr>
            <a:spLocks noGrp="1"/>
          </p:cNvSpPr>
          <p:nvPr>
            <p:ph type="sldNum" sz="quarter" idx="31"/>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a:p>
        </p:txBody>
      </p:sp>
      <p:pic>
        <p:nvPicPr>
          <p:cNvPr id="9" name="图片 8"/>
          <p:cNvPicPr>
            <a:picLocks noChangeAspect="1"/>
          </p:cNvPicPr>
          <p:nvPr userDrawn="1"/>
        </p:nvPicPr>
        <p:blipFill>
          <a:blip r:embed="rId3" cstate="screen"/>
          <a:stretch>
            <a:fillRect/>
          </a:stretch>
        </p:blipFill>
        <p:spPr>
          <a:xfrm>
            <a:off x="10773427" y="436111"/>
            <a:ext cx="1240878" cy="457681"/>
          </a:xfrm>
          <a:prstGeom prst="rect">
            <a:avLst/>
          </a:prstGeom>
        </p:spPr>
      </p:pic>
      <p:sp>
        <p:nvSpPr>
          <p:cNvPr id="11" name="矩形 10"/>
          <p:cNvSpPr/>
          <p:nvPr userDrawn="1"/>
        </p:nvSpPr>
        <p:spPr>
          <a:xfrm flipV="1">
            <a:off x="8241102" y="4513508"/>
            <a:ext cx="3962401" cy="82685"/>
          </a:xfrm>
          <a:prstGeom prst="rect">
            <a:avLst/>
          </a:prstGeom>
          <a:gradFill flip="none" rotWithShape="1">
            <a:gsLst>
              <a:gs pos="0">
                <a:schemeClr val="accent4">
                  <a:lumMod val="75000"/>
                </a:schemeClr>
              </a:gs>
              <a:gs pos="45000">
                <a:schemeClr val="accent4">
                  <a:lumMod val="75000"/>
                </a:schemeClr>
              </a:gs>
              <a:gs pos="100000">
                <a:schemeClr val="bg1">
                  <a:alpha val="40000"/>
                </a:schemeClr>
              </a:gs>
              <a:gs pos="77000">
                <a:schemeClr val="accent4">
                  <a:lumMod val="75000"/>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3" name="矩形 12"/>
          <p:cNvSpPr/>
          <p:nvPr userDrawn="1"/>
        </p:nvSpPr>
        <p:spPr>
          <a:xfrm>
            <a:off x="8177066" y="4601011"/>
            <a:ext cx="4014934" cy="45719"/>
          </a:xfrm>
          <a:prstGeom prst="rect">
            <a:avLst/>
          </a:prstGeom>
          <a:gradFill flip="none" rotWithShape="1">
            <a:gsLst>
              <a:gs pos="0">
                <a:srgbClr val="F0BC4D">
                  <a:alpha val="0"/>
                </a:srgbClr>
              </a:gs>
              <a:gs pos="20000">
                <a:srgbClr val="DF5F0F"/>
              </a:gs>
              <a:gs pos="36000">
                <a:srgbClr val="DF5F0F">
                  <a:shade val="67500"/>
                  <a:satMod val="115000"/>
                </a:srgbClr>
              </a:gs>
              <a:gs pos="100000">
                <a:srgbClr val="F2C150">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4" name="图片 13"/>
          <p:cNvPicPr>
            <a:picLocks noChangeAspect="1"/>
          </p:cNvPicPr>
          <p:nvPr userDrawn="1"/>
        </p:nvPicPr>
        <p:blipFill>
          <a:blip r:embed="rId4"/>
          <a:srcRect/>
          <a:stretch>
            <a:fillRect/>
          </a:stretch>
        </p:blipFill>
        <p:spPr>
          <a:xfrm>
            <a:off x="8229598" y="3328459"/>
            <a:ext cx="4029743" cy="125398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0662"/>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标题占位符 19"/>
          <p:cNvSpPr>
            <a:spLocks noGrp="1"/>
          </p:cNvSpPr>
          <p:nvPr>
            <p:ph type="title"/>
          </p:nvPr>
        </p:nvSpPr>
        <p:spPr>
          <a:xfrm>
            <a:off x="501364" y="298173"/>
            <a:ext cx="9809846" cy="482409"/>
          </a:xfrm>
          <a:prstGeom prst="rect">
            <a:avLst/>
          </a:prstGeom>
        </p:spPr>
        <p:txBody>
          <a:bodyPr vert="horz" lIns="91440" tIns="45720" rIns="91440" bIns="45720" rtlCol="0" anchor="ctr">
            <a:normAutofit/>
          </a:bodyPr>
          <a:lstStyle/>
          <a:p>
            <a:r>
              <a:rPr lang="zh-CN" altLang="en-US" dirty="0"/>
              <a:t>单击此处键入标题</a:t>
            </a:r>
          </a:p>
        </p:txBody>
      </p:sp>
      <p:sp>
        <p:nvSpPr>
          <p:cNvPr id="4" name="矩形 3"/>
          <p:cNvSpPr/>
          <p:nvPr userDrawn="1"/>
        </p:nvSpPr>
        <p:spPr>
          <a:xfrm>
            <a:off x="0" y="6631146"/>
            <a:ext cx="12192000" cy="226854"/>
          </a:xfrm>
          <a:prstGeom prst="rect">
            <a:avLst/>
          </a:prstGeom>
          <a:solidFill>
            <a:srgbClr val="1C627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9"/>
          <p:cNvSpPr txBox="1"/>
          <p:nvPr userDrawn="1"/>
        </p:nvSpPr>
        <p:spPr>
          <a:xfrm>
            <a:off x="9916631" y="6564789"/>
            <a:ext cx="2133602" cy="299313"/>
          </a:xfrm>
          <a:prstGeom prst="rect">
            <a:avLst/>
          </a:prstGeom>
          <a:noFill/>
        </p:spPr>
        <p:txBody>
          <a:bodyPr wrap="square" rtlCol="0">
            <a:spAutoFit/>
          </a:bodyPr>
          <a:lstStyle/>
          <a:p>
            <a:pPr marL="0" indent="0" algn="r">
              <a:lnSpc>
                <a:spcPct val="150000"/>
              </a:lnSpc>
              <a:buFontTx/>
              <a:buNone/>
            </a:pPr>
            <a:r>
              <a:rPr lang="en-US" sz="1000" dirty="0">
                <a:solidFill>
                  <a:schemeClr val="accent4">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www.hillstonenet.com.cn</a:t>
            </a:r>
            <a:endParaRPr lang="bg-BG" sz="1000" dirty="0">
              <a:solidFill>
                <a:schemeClr val="accent4">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灯片编号占位符 1"/>
          <p:cNvSpPr>
            <a:spLocks noGrp="1"/>
          </p:cNvSpPr>
          <p:nvPr>
            <p:ph type="sldNum" sz="quarter" idx="4"/>
          </p:nvPr>
        </p:nvSpPr>
        <p:spPr>
          <a:xfrm>
            <a:off x="302588" y="6628598"/>
            <a:ext cx="791817" cy="226854"/>
          </a:xfrm>
          <a:prstGeom prst="roundRect">
            <a:avLst>
              <a:gd name="adj" fmla="val 50000"/>
            </a:avLst>
          </a:prstGeom>
          <a:noFill/>
        </p:spPr>
        <p:txBody>
          <a:bodyPr vert="horz" lIns="91440" tIns="45720" rIns="91440" bIns="45720" rtlCol="0" anchor="ctr"/>
          <a:lstStyle>
            <a:lvl1pPr>
              <a:defRPr lang="zh-CN" altLang="en-US" sz="1200" smtClean="0">
                <a:solidFill>
                  <a:srgbClr val="68A9C6"/>
                </a:solidFill>
                <a:latin typeface="思源黑体 CN Normal" panose="020B0400000000000000" pitchFamily="34" charset="-122"/>
                <a:ea typeface="思源黑体 CN Normal" panose="020B0400000000000000" pitchFamily="34" charset="-122"/>
              </a:defRPr>
            </a:lvl1pPr>
          </a:lstStyle>
          <a:p>
            <a:pPr algn="ctr"/>
            <a:fld id="{571A5C36-D067-4A8B-BD3C-F67C535F77D7}" type="slidenum">
              <a:rPr lang="en-US" altLang="zh-CN" smtClean="0"/>
              <a:t>‹#›</a:t>
            </a:fld>
            <a:endParaRPr lang="en-US" altLang="zh-CN" dirty="0"/>
          </a:p>
        </p:txBody>
      </p:sp>
      <p:sp>
        <p:nvSpPr>
          <p:cNvPr id="13" name="矩形 12"/>
          <p:cNvSpPr/>
          <p:nvPr userDrawn="1"/>
        </p:nvSpPr>
        <p:spPr>
          <a:xfrm>
            <a:off x="0" y="1"/>
            <a:ext cx="359597" cy="40457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19" name="矩形 18"/>
          <p:cNvSpPr/>
          <p:nvPr userDrawn="1"/>
        </p:nvSpPr>
        <p:spPr>
          <a:xfrm>
            <a:off x="103667" y="103355"/>
            <a:ext cx="319411" cy="677227"/>
          </a:xfrm>
          <a:prstGeom prst="rect">
            <a:avLst/>
          </a:prstGeom>
          <a:solidFill>
            <a:srgbClr val="007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4"/>
          <p:cNvGrpSpPr>
            <a:grpSpLocks noChangeAspect="1"/>
          </p:cNvGrpSpPr>
          <p:nvPr userDrawn="1"/>
        </p:nvGrpSpPr>
        <p:grpSpPr bwMode="auto">
          <a:xfrm>
            <a:off x="10877070" y="285391"/>
            <a:ext cx="1173163" cy="431800"/>
            <a:chOff x="7452" y="456"/>
            <a:chExt cx="739" cy="272"/>
          </a:xfrm>
          <a:solidFill>
            <a:schemeClr val="tx1">
              <a:lumMod val="50000"/>
              <a:lumOff val="50000"/>
            </a:schemeClr>
          </a:solidFill>
        </p:grpSpPr>
        <p:sp>
          <p:nvSpPr>
            <p:cNvPr id="7" name="Freeform 5"/>
            <p:cNvSpPr>
              <a:spLocks noEditPoints="1"/>
            </p:cNvSpPr>
            <p:nvPr userDrawn="1"/>
          </p:nvSpPr>
          <p:spPr bwMode="auto">
            <a:xfrm>
              <a:off x="8177" y="476"/>
              <a:ext cx="8" cy="10"/>
            </a:xfrm>
            <a:custGeom>
              <a:avLst/>
              <a:gdLst>
                <a:gd name="T0" fmla="*/ 4 w 16"/>
                <a:gd name="T1" fmla="*/ 22 h 22"/>
                <a:gd name="T2" fmla="*/ 0 w 16"/>
                <a:gd name="T3" fmla="*/ 22 h 22"/>
                <a:gd name="T4" fmla="*/ 0 w 16"/>
                <a:gd name="T5" fmla="*/ 0 h 22"/>
                <a:gd name="T6" fmla="*/ 7 w 16"/>
                <a:gd name="T7" fmla="*/ 0 h 22"/>
                <a:gd name="T8" fmla="*/ 14 w 16"/>
                <a:gd name="T9" fmla="*/ 2 h 22"/>
                <a:gd name="T10" fmla="*/ 16 w 16"/>
                <a:gd name="T11" fmla="*/ 7 h 22"/>
                <a:gd name="T12" fmla="*/ 14 w 16"/>
                <a:gd name="T13" fmla="*/ 12 h 22"/>
                <a:gd name="T14" fmla="*/ 9 w 16"/>
                <a:gd name="T15" fmla="*/ 14 h 22"/>
                <a:gd name="T16" fmla="*/ 16 w 16"/>
                <a:gd name="T17" fmla="*/ 22 h 22"/>
                <a:gd name="T18" fmla="*/ 12 w 16"/>
                <a:gd name="T19" fmla="*/ 22 h 22"/>
                <a:gd name="T20" fmla="*/ 4 w 16"/>
                <a:gd name="T21" fmla="*/ 12 h 22"/>
                <a:gd name="T22" fmla="*/ 4 w 16"/>
                <a:gd name="T23" fmla="*/ 22 h 22"/>
                <a:gd name="T24" fmla="*/ 4 w 16"/>
                <a:gd name="T25" fmla="*/ 12 h 22"/>
                <a:gd name="T26" fmla="*/ 6 w 16"/>
                <a:gd name="T27" fmla="*/ 12 h 22"/>
                <a:gd name="T28" fmla="*/ 11 w 16"/>
                <a:gd name="T29" fmla="*/ 11 h 22"/>
                <a:gd name="T30" fmla="*/ 13 w 16"/>
                <a:gd name="T31" fmla="*/ 7 h 22"/>
                <a:gd name="T32" fmla="*/ 11 w 16"/>
                <a:gd name="T33" fmla="*/ 4 h 22"/>
                <a:gd name="T34" fmla="*/ 6 w 16"/>
                <a:gd name="T35" fmla="*/ 3 h 22"/>
                <a:gd name="T36" fmla="*/ 4 w 16"/>
                <a:gd name="T37" fmla="*/ 3 h 22"/>
                <a:gd name="T38" fmla="*/ 4 w 16"/>
                <a:gd name="T3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2">
                  <a:moveTo>
                    <a:pt x="4" y="22"/>
                  </a:moveTo>
                  <a:cubicBezTo>
                    <a:pt x="0" y="22"/>
                    <a:pt x="0" y="22"/>
                    <a:pt x="0" y="22"/>
                  </a:cubicBezTo>
                  <a:cubicBezTo>
                    <a:pt x="0" y="0"/>
                    <a:pt x="0" y="0"/>
                    <a:pt x="0" y="0"/>
                  </a:cubicBezTo>
                  <a:cubicBezTo>
                    <a:pt x="7" y="0"/>
                    <a:pt x="7" y="0"/>
                    <a:pt x="7" y="0"/>
                  </a:cubicBezTo>
                  <a:cubicBezTo>
                    <a:pt x="10" y="0"/>
                    <a:pt x="12" y="1"/>
                    <a:pt x="14" y="2"/>
                  </a:cubicBezTo>
                  <a:cubicBezTo>
                    <a:pt x="15" y="3"/>
                    <a:pt x="16" y="5"/>
                    <a:pt x="16" y="7"/>
                  </a:cubicBezTo>
                  <a:cubicBezTo>
                    <a:pt x="16" y="9"/>
                    <a:pt x="15" y="11"/>
                    <a:pt x="14" y="12"/>
                  </a:cubicBezTo>
                  <a:cubicBezTo>
                    <a:pt x="13" y="13"/>
                    <a:pt x="11" y="14"/>
                    <a:pt x="9" y="14"/>
                  </a:cubicBezTo>
                  <a:cubicBezTo>
                    <a:pt x="16" y="22"/>
                    <a:pt x="16" y="22"/>
                    <a:pt x="16" y="22"/>
                  </a:cubicBezTo>
                  <a:cubicBezTo>
                    <a:pt x="12" y="22"/>
                    <a:pt x="12" y="22"/>
                    <a:pt x="12" y="22"/>
                  </a:cubicBezTo>
                  <a:cubicBezTo>
                    <a:pt x="4" y="12"/>
                    <a:pt x="4" y="12"/>
                    <a:pt x="4" y="12"/>
                  </a:cubicBezTo>
                  <a:lnTo>
                    <a:pt x="4" y="22"/>
                  </a:lnTo>
                  <a:close/>
                  <a:moveTo>
                    <a:pt x="4" y="12"/>
                  </a:moveTo>
                  <a:cubicBezTo>
                    <a:pt x="6" y="12"/>
                    <a:pt x="6" y="12"/>
                    <a:pt x="6" y="12"/>
                  </a:cubicBezTo>
                  <a:cubicBezTo>
                    <a:pt x="8" y="12"/>
                    <a:pt x="10" y="11"/>
                    <a:pt x="11" y="11"/>
                  </a:cubicBezTo>
                  <a:cubicBezTo>
                    <a:pt x="12" y="10"/>
                    <a:pt x="13" y="9"/>
                    <a:pt x="13" y="7"/>
                  </a:cubicBezTo>
                  <a:cubicBezTo>
                    <a:pt x="13" y="6"/>
                    <a:pt x="12" y="5"/>
                    <a:pt x="11" y="4"/>
                  </a:cubicBezTo>
                  <a:cubicBezTo>
                    <a:pt x="10" y="3"/>
                    <a:pt x="9" y="3"/>
                    <a:pt x="6" y="3"/>
                  </a:cubicBezTo>
                  <a:cubicBezTo>
                    <a:pt x="4" y="3"/>
                    <a:pt x="4" y="3"/>
                    <a:pt x="4" y="3"/>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userDrawn="1"/>
          </p:nvSpPr>
          <p:spPr bwMode="auto">
            <a:xfrm>
              <a:off x="8170" y="472"/>
              <a:ext cx="21" cy="19"/>
            </a:xfrm>
            <a:custGeom>
              <a:avLst/>
              <a:gdLst>
                <a:gd name="T0" fmla="*/ 38 w 42"/>
                <a:gd name="T1" fmla="*/ 19 h 39"/>
                <a:gd name="T2" fmla="*/ 33 w 42"/>
                <a:gd name="T3" fmla="*/ 31 h 39"/>
                <a:gd name="T4" fmla="*/ 21 w 42"/>
                <a:gd name="T5" fmla="*/ 35 h 39"/>
                <a:gd name="T6" fmla="*/ 9 w 42"/>
                <a:gd name="T7" fmla="*/ 31 h 39"/>
                <a:gd name="T8" fmla="*/ 3 w 42"/>
                <a:gd name="T9" fmla="*/ 19 h 39"/>
                <a:gd name="T10" fmla="*/ 21 w 42"/>
                <a:gd name="T11" fmla="*/ 3 h 39"/>
                <a:gd name="T12" fmla="*/ 38 w 42"/>
                <a:gd name="T13" fmla="*/ 19 h 39"/>
                <a:gd name="T14" fmla="*/ 21 w 42"/>
                <a:gd name="T15" fmla="*/ 0 h 39"/>
                <a:gd name="T16" fmla="*/ 0 w 42"/>
                <a:gd name="T17" fmla="*/ 19 h 39"/>
                <a:gd name="T18" fmla="*/ 6 w 42"/>
                <a:gd name="T19" fmla="*/ 33 h 39"/>
                <a:gd name="T20" fmla="*/ 21 w 42"/>
                <a:gd name="T21" fmla="*/ 39 h 39"/>
                <a:gd name="T22" fmla="*/ 36 w 42"/>
                <a:gd name="T23" fmla="*/ 33 h 39"/>
                <a:gd name="T24" fmla="*/ 42 w 42"/>
                <a:gd name="T25" fmla="*/ 19 h 39"/>
                <a:gd name="T26" fmla="*/ 21 w 42"/>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39">
                  <a:moveTo>
                    <a:pt x="38" y="19"/>
                  </a:moveTo>
                  <a:cubicBezTo>
                    <a:pt x="38" y="23"/>
                    <a:pt x="37" y="28"/>
                    <a:pt x="33" y="31"/>
                  </a:cubicBezTo>
                  <a:cubicBezTo>
                    <a:pt x="30" y="34"/>
                    <a:pt x="26" y="35"/>
                    <a:pt x="21" y="35"/>
                  </a:cubicBezTo>
                  <a:cubicBezTo>
                    <a:pt x="16" y="35"/>
                    <a:pt x="12" y="34"/>
                    <a:pt x="9" y="31"/>
                  </a:cubicBezTo>
                  <a:cubicBezTo>
                    <a:pt x="5" y="28"/>
                    <a:pt x="3" y="23"/>
                    <a:pt x="3" y="19"/>
                  </a:cubicBezTo>
                  <a:cubicBezTo>
                    <a:pt x="3" y="10"/>
                    <a:pt x="11" y="3"/>
                    <a:pt x="21" y="3"/>
                  </a:cubicBezTo>
                  <a:cubicBezTo>
                    <a:pt x="31" y="3"/>
                    <a:pt x="38" y="10"/>
                    <a:pt x="38" y="19"/>
                  </a:cubicBezTo>
                  <a:close/>
                  <a:moveTo>
                    <a:pt x="21" y="0"/>
                  </a:moveTo>
                  <a:cubicBezTo>
                    <a:pt x="9" y="0"/>
                    <a:pt x="0" y="8"/>
                    <a:pt x="0" y="19"/>
                  </a:cubicBezTo>
                  <a:cubicBezTo>
                    <a:pt x="0" y="24"/>
                    <a:pt x="2" y="29"/>
                    <a:pt x="6" y="33"/>
                  </a:cubicBezTo>
                  <a:cubicBezTo>
                    <a:pt x="10" y="37"/>
                    <a:pt x="15" y="39"/>
                    <a:pt x="21" y="39"/>
                  </a:cubicBezTo>
                  <a:cubicBezTo>
                    <a:pt x="26" y="39"/>
                    <a:pt x="32" y="37"/>
                    <a:pt x="36" y="33"/>
                  </a:cubicBezTo>
                  <a:cubicBezTo>
                    <a:pt x="40" y="29"/>
                    <a:pt x="42" y="24"/>
                    <a:pt x="42" y="19"/>
                  </a:cubicBezTo>
                  <a:cubicBezTo>
                    <a:pt x="42" y="8"/>
                    <a:pt x="32"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userDrawn="1"/>
          </p:nvSpPr>
          <p:spPr bwMode="auto">
            <a:xfrm>
              <a:off x="7619" y="456"/>
              <a:ext cx="48" cy="131"/>
            </a:xfrm>
            <a:custGeom>
              <a:avLst/>
              <a:gdLst>
                <a:gd name="T0" fmla="*/ 28 w 48"/>
                <a:gd name="T1" fmla="*/ 131 h 131"/>
                <a:gd name="T2" fmla="*/ 0 w 48"/>
                <a:gd name="T3" fmla="*/ 131 h 131"/>
                <a:gd name="T4" fmla="*/ 20 w 48"/>
                <a:gd name="T5" fmla="*/ 0 h 131"/>
                <a:gd name="T6" fmla="*/ 48 w 48"/>
                <a:gd name="T7" fmla="*/ 0 h 131"/>
                <a:gd name="T8" fmla="*/ 28 w 48"/>
                <a:gd name="T9" fmla="*/ 131 h 131"/>
              </a:gdLst>
              <a:ahLst/>
              <a:cxnLst>
                <a:cxn ang="0">
                  <a:pos x="T0" y="T1"/>
                </a:cxn>
                <a:cxn ang="0">
                  <a:pos x="T2" y="T3"/>
                </a:cxn>
                <a:cxn ang="0">
                  <a:pos x="T4" y="T5"/>
                </a:cxn>
                <a:cxn ang="0">
                  <a:pos x="T6" y="T7"/>
                </a:cxn>
                <a:cxn ang="0">
                  <a:pos x="T8" y="T9"/>
                </a:cxn>
              </a:cxnLst>
              <a:rect l="0" t="0" r="r" b="b"/>
              <a:pathLst>
                <a:path w="48" h="131">
                  <a:moveTo>
                    <a:pt x="28" y="131"/>
                  </a:moveTo>
                  <a:lnTo>
                    <a:pt x="0" y="131"/>
                  </a:lnTo>
                  <a:lnTo>
                    <a:pt x="20" y="0"/>
                  </a:lnTo>
                  <a:lnTo>
                    <a:pt x="48" y="0"/>
                  </a:lnTo>
                  <a:lnTo>
                    <a:pt x="28"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userDrawn="1"/>
          </p:nvSpPr>
          <p:spPr bwMode="auto">
            <a:xfrm>
              <a:off x="7458" y="636"/>
              <a:ext cx="94" cy="91"/>
            </a:xfrm>
            <a:custGeom>
              <a:avLst/>
              <a:gdLst>
                <a:gd name="T0" fmla="*/ 54 w 94"/>
                <a:gd name="T1" fmla="*/ 0 h 91"/>
                <a:gd name="T2" fmla="*/ 54 w 94"/>
                <a:gd name="T3" fmla="*/ 79 h 91"/>
                <a:gd name="T4" fmla="*/ 80 w 94"/>
                <a:gd name="T5" fmla="*/ 79 h 91"/>
                <a:gd name="T6" fmla="*/ 80 w 94"/>
                <a:gd name="T7" fmla="*/ 15 h 91"/>
                <a:gd name="T8" fmla="*/ 94 w 94"/>
                <a:gd name="T9" fmla="*/ 15 h 91"/>
                <a:gd name="T10" fmla="*/ 94 w 94"/>
                <a:gd name="T11" fmla="*/ 91 h 91"/>
                <a:gd name="T12" fmla="*/ 0 w 94"/>
                <a:gd name="T13" fmla="*/ 91 h 91"/>
                <a:gd name="T14" fmla="*/ 1 w 94"/>
                <a:gd name="T15" fmla="*/ 15 h 91"/>
                <a:gd name="T16" fmla="*/ 15 w 94"/>
                <a:gd name="T17" fmla="*/ 15 h 91"/>
                <a:gd name="T18" fmla="*/ 15 w 94"/>
                <a:gd name="T19" fmla="*/ 79 h 91"/>
                <a:gd name="T20" fmla="*/ 40 w 94"/>
                <a:gd name="T21" fmla="*/ 79 h 91"/>
                <a:gd name="T22" fmla="*/ 40 w 94"/>
                <a:gd name="T23" fmla="*/ 0 h 91"/>
                <a:gd name="T24" fmla="*/ 54 w 94"/>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1">
                  <a:moveTo>
                    <a:pt x="54" y="0"/>
                  </a:moveTo>
                  <a:lnTo>
                    <a:pt x="54" y="79"/>
                  </a:lnTo>
                  <a:lnTo>
                    <a:pt x="80" y="79"/>
                  </a:lnTo>
                  <a:lnTo>
                    <a:pt x="80" y="15"/>
                  </a:lnTo>
                  <a:lnTo>
                    <a:pt x="94" y="15"/>
                  </a:lnTo>
                  <a:lnTo>
                    <a:pt x="94" y="91"/>
                  </a:lnTo>
                  <a:lnTo>
                    <a:pt x="0" y="91"/>
                  </a:lnTo>
                  <a:lnTo>
                    <a:pt x="1" y="15"/>
                  </a:lnTo>
                  <a:lnTo>
                    <a:pt x="15" y="15"/>
                  </a:lnTo>
                  <a:lnTo>
                    <a:pt x="15" y="79"/>
                  </a:lnTo>
                  <a:lnTo>
                    <a:pt x="40" y="79"/>
                  </a:lnTo>
                  <a:lnTo>
                    <a:pt x="40"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a:spLocks noEditPoints="1"/>
            </p:cNvSpPr>
            <p:nvPr userDrawn="1"/>
          </p:nvSpPr>
          <p:spPr bwMode="auto">
            <a:xfrm>
              <a:off x="7653" y="640"/>
              <a:ext cx="108" cy="87"/>
            </a:xfrm>
            <a:custGeom>
              <a:avLst/>
              <a:gdLst>
                <a:gd name="T0" fmla="*/ 223 w 223"/>
                <a:gd name="T1" fmla="*/ 25 h 179"/>
                <a:gd name="T2" fmla="*/ 97 w 223"/>
                <a:gd name="T3" fmla="*/ 25 h 179"/>
                <a:gd name="T4" fmla="*/ 93 w 223"/>
                <a:gd name="T5" fmla="*/ 42 h 179"/>
                <a:gd name="T6" fmla="*/ 88 w 223"/>
                <a:gd name="T7" fmla="*/ 60 h 179"/>
                <a:gd name="T8" fmla="*/ 83 w 223"/>
                <a:gd name="T9" fmla="*/ 73 h 179"/>
                <a:gd name="T10" fmla="*/ 205 w 223"/>
                <a:gd name="T11" fmla="*/ 74 h 179"/>
                <a:gd name="T12" fmla="*/ 205 w 223"/>
                <a:gd name="T13" fmla="*/ 179 h 179"/>
                <a:gd name="T14" fmla="*/ 63 w 223"/>
                <a:gd name="T15" fmla="*/ 179 h 179"/>
                <a:gd name="T16" fmla="*/ 63 w 223"/>
                <a:gd name="T17" fmla="*/ 110 h 179"/>
                <a:gd name="T18" fmla="*/ 37 w 223"/>
                <a:gd name="T19" fmla="*/ 137 h 179"/>
                <a:gd name="T20" fmla="*/ 14 w 223"/>
                <a:gd name="T21" fmla="*/ 156 h 179"/>
                <a:gd name="T22" fmla="*/ 4 w 223"/>
                <a:gd name="T23" fmla="*/ 133 h 179"/>
                <a:gd name="T24" fmla="*/ 0 w 223"/>
                <a:gd name="T25" fmla="*/ 127 h 179"/>
                <a:gd name="T26" fmla="*/ 9 w 223"/>
                <a:gd name="T27" fmla="*/ 123 h 179"/>
                <a:gd name="T28" fmla="*/ 26 w 223"/>
                <a:gd name="T29" fmla="*/ 109 h 179"/>
                <a:gd name="T30" fmla="*/ 46 w 223"/>
                <a:gd name="T31" fmla="*/ 85 h 179"/>
                <a:gd name="T32" fmla="*/ 59 w 223"/>
                <a:gd name="T33" fmla="*/ 57 h 179"/>
                <a:gd name="T34" fmla="*/ 65 w 223"/>
                <a:gd name="T35" fmla="*/ 32 h 179"/>
                <a:gd name="T36" fmla="*/ 67 w 223"/>
                <a:gd name="T37" fmla="*/ 25 h 179"/>
                <a:gd name="T38" fmla="*/ 6 w 223"/>
                <a:gd name="T39" fmla="*/ 25 h 179"/>
                <a:gd name="T40" fmla="*/ 6 w 223"/>
                <a:gd name="T41" fmla="*/ 0 h 179"/>
                <a:gd name="T42" fmla="*/ 223 w 223"/>
                <a:gd name="T43" fmla="*/ 0 h 179"/>
                <a:gd name="T44" fmla="*/ 223 w 223"/>
                <a:gd name="T45" fmla="*/ 25 h 179"/>
                <a:gd name="T46" fmla="*/ 91 w 223"/>
                <a:gd name="T47" fmla="*/ 98 h 179"/>
                <a:gd name="T48" fmla="*/ 91 w 223"/>
                <a:gd name="T49" fmla="*/ 156 h 179"/>
                <a:gd name="T50" fmla="*/ 177 w 223"/>
                <a:gd name="T51" fmla="*/ 156 h 179"/>
                <a:gd name="T52" fmla="*/ 177 w 223"/>
                <a:gd name="T53" fmla="*/ 98 h 179"/>
                <a:gd name="T54" fmla="*/ 91 w 223"/>
                <a:gd name="T55" fmla="*/ 9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3" h="179">
                  <a:moveTo>
                    <a:pt x="223" y="25"/>
                  </a:moveTo>
                  <a:cubicBezTo>
                    <a:pt x="97" y="25"/>
                    <a:pt x="97" y="25"/>
                    <a:pt x="97" y="25"/>
                  </a:cubicBezTo>
                  <a:cubicBezTo>
                    <a:pt x="96" y="31"/>
                    <a:pt x="94" y="35"/>
                    <a:pt x="93" y="42"/>
                  </a:cubicBezTo>
                  <a:cubicBezTo>
                    <a:pt x="92" y="48"/>
                    <a:pt x="90" y="54"/>
                    <a:pt x="88" y="60"/>
                  </a:cubicBezTo>
                  <a:cubicBezTo>
                    <a:pt x="83" y="73"/>
                    <a:pt x="83" y="73"/>
                    <a:pt x="83" y="73"/>
                  </a:cubicBezTo>
                  <a:cubicBezTo>
                    <a:pt x="205" y="74"/>
                    <a:pt x="205" y="74"/>
                    <a:pt x="205" y="74"/>
                  </a:cubicBezTo>
                  <a:cubicBezTo>
                    <a:pt x="205" y="179"/>
                    <a:pt x="205" y="179"/>
                    <a:pt x="205" y="179"/>
                  </a:cubicBezTo>
                  <a:cubicBezTo>
                    <a:pt x="63" y="179"/>
                    <a:pt x="63" y="179"/>
                    <a:pt x="63" y="179"/>
                  </a:cubicBezTo>
                  <a:cubicBezTo>
                    <a:pt x="63" y="110"/>
                    <a:pt x="63" y="110"/>
                    <a:pt x="63" y="110"/>
                  </a:cubicBezTo>
                  <a:cubicBezTo>
                    <a:pt x="53" y="122"/>
                    <a:pt x="44" y="131"/>
                    <a:pt x="37" y="137"/>
                  </a:cubicBezTo>
                  <a:cubicBezTo>
                    <a:pt x="30" y="144"/>
                    <a:pt x="22" y="150"/>
                    <a:pt x="14" y="156"/>
                  </a:cubicBezTo>
                  <a:cubicBezTo>
                    <a:pt x="9" y="143"/>
                    <a:pt x="6" y="135"/>
                    <a:pt x="4" y="133"/>
                  </a:cubicBezTo>
                  <a:cubicBezTo>
                    <a:pt x="0" y="127"/>
                    <a:pt x="0" y="127"/>
                    <a:pt x="0" y="127"/>
                  </a:cubicBezTo>
                  <a:cubicBezTo>
                    <a:pt x="3" y="126"/>
                    <a:pt x="6" y="124"/>
                    <a:pt x="9" y="123"/>
                  </a:cubicBezTo>
                  <a:cubicBezTo>
                    <a:pt x="12" y="121"/>
                    <a:pt x="18" y="117"/>
                    <a:pt x="26" y="109"/>
                  </a:cubicBezTo>
                  <a:cubicBezTo>
                    <a:pt x="35" y="102"/>
                    <a:pt x="41" y="93"/>
                    <a:pt x="46" y="85"/>
                  </a:cubicBezTo>
                  <a:cubicBezTo>
                    <a:pt x="51" y="76"/>
                    <a:pt x="55" y="67"/>
                    <a:pt x="59" y="57"/>
                  </a:cubicBezTo>
                  <a:cubicBezTo>
                    <a:pt x="62" y="48"/>
                    <a:pt x="64" y="39"/>
                    <a:pt x="65" y="32"/>
                  </a:cubicBezTo>
                  <a:cubicBezTo>
                    <a:pt x="67" y="25"/>
                    <a:pt x="67" y="25"/>
                    <a:pt x="67" y="25"/>
                  </a:cubicBezTo>
                  <a:cubicBezTo>
                    <a:pt x="6" y="25"/>
                    <a:pt x="6" y="25"/>
                    <a:pt x="6" y="25"/>
                  </a:cubicBezTo>
                  <a:cubicBezTo>
                    <a:pt x="6" y="0"/>
                    <a:pt x="6" y="0"/>
                    <a:pt x="6" y="0"/>
                  </a:cubicBezTo>
                  <a:cubicBezTo>
                    <a:pt x="223" y="0"/>
                    <a:pt x="223" y="0"/>
                    <a:pt x="223" y="0"/>
                  </a:cubicBezTo>
                  <a:lnTo>
                    <a:pt x="223" y="25"/>
                  </a:lnTo>
                  <a:close/>
                  <a:moveTo>
                    <a:pt x="91" y="98"/>
                  </a:moveTo>
                  <a:cubicBezTo>
                    <a:pt x="91" y="156"/>
                    <a:pt x="91" y="156"/>
                    <a:pt x="91" y="156"/>
                  </a:cubicBezTo>
                  <a:cubicBezTo>
                    <a:pt x="177" y="156"/>
                    <a:pt x="177" y="156"/>
                    <a:pt x="177" y="156"/>
                  </a:cubicBezTo>
                  <a:cubicBezTo>
                    <a:pt x="177" y="98"/>
                    <a:pt x="177" y="98"/>
                    <a:pt x="177" y="98"/>
                  </a:cubicBezTo>
                  <a:lnTo>
                    <a:pt x="91"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a:spLocks noEditPoints="1"/>
            </p:cNvSpPr>
            <p:nvPr userDrawn="1"/>
          </p:nvSpPr>
          <p:spPr bwMode="auto">
            <a:xfrm>
              <a:off x="7862" y="640"/>
              <a:ext cx="93" cy="88"/>
            </a:xfrm>
            <a:custGeom>
              <a:avLst/>
              <a:gdLst>
                <a:gd name="T0" fmla="*/ 0 w 191"/>
                <a:gd name="T1" fmla="*/ 0 h 180"/>
                <a:gd name="T2" fmla="*/ 163 w 191"/>
                <a:gd name="T3" fmla="*/ 0 h 180"/>
                <a:gd name="T4" fmla="*/ 191 w 191"/>
                <a:gd name="T5" fmla="*/ 153 h 180"/>
                <a:gd name="T6" fmla="*/ 177 w 191"/>
                <a:gd name="T7" fmla="*/ 175 h 180"/>
                <a:gd name="T8" fmla="*/ 144 w 191"/>
                <a:gd name="T9" fmla="*/ 171 h 180"/>
                <a:gd name="T10" fmla="*/ 135 w 191"/>
                <a:gd name="T11" fmla="*/ 149 h 180"/>
                <a:gd name="T12" fmla="*/ 161 w 191"/>
                <a:gd name="T13" fmla="*/ 148 h 180"/>
                <a:gd name="T14" fmla="*/ 162 w 191"/>
                <a:gd name="T15" fmla="*/ 25 h 180"/>
                <a:gd name="T16" fmla="*/ 30 w 191"/>
                <a:gd name="T17" fmla="*/ 56 h 180"/>
                <a:gd name="T18" fmla="*/ 49 w 191"/>
                <a:gd name="T19" fmla="*/ 44 h 180"/>
                <a:gd name="T20" fmla="*/ 63 w 191"/>
                <a:gd name="T21" fmla="*/ 50 h 180"/>
                <a:gd name="T22" fmla="*/ 64 w 191"/>
                <a:gd name="T23" fmla="*/ 31 h 180"/>
                <a:gd name="T24" fmla="*/ 91 w 191"/>
                <a:gd name="T25" fmla="*/ 44 h 180"/>
                <a:gd name="T26" fmla="*/ 88 w 191"/>
                <a:gd name="T27" fmla="*/ 57 h 180"/>
                <a:gd name="T28" fmla="*/ 108 w 191"/>
                <a:gd name="T29" fmla="*/ 44 h 180"/>
                <a:gd name="T30" fmla="*/ 122 w 191"/>
                <a:gd name="T31" fmla="*/ 37 h 180"/>
                <a:gd name="T32" fmla="*/ 151 w 191"/>
                <a:gd name="T33" fmla="*/ 34 h 180"/>
                <a:gd name="T34" fmla="*/ 148 w 191"/>
                <a:gd name="T35" fmla="*/ 53 h 180"/>
                <a:gd name="T36" fmla="*/ 140 w 191"/>
                <a:gd name="T37" fmla="*/ 88 h 180"/>
                <a:gd name="T38" fmla="*/ 162 w 191"/>
                <a:gd name="T39" fmla="*/ 123 h 180"/>
                <a:gd name="T40" fmla="*/ 135 w 191"/>
                <a:gd name="T41" fmla="*/ 135 h 180"/>
                <a:gd name="T42" fmla="*/ 113 w 191"/>
                <a:gd name="T43" fmla="*/ 143 h 180"/>
                <a:gd name="T44" fmla="*/ 94 w 191"/>
                <a:gd name="T45" fmla="*/ 149 h 180"/>
                <a:gd name="T46" fmla="*/ 97 w 191"/>
                <a:gd name="T47" fmla="*/ 120 h 180"/>
                <a:gd name="T48" fmla="*/ 111 w 191"/>
                <a:gd name="T49" fmla="*/ 95 h 180"/>
                <a:gd name="T50" fmla="*/ 87 w 191"/>
                <a:gd name="T51" fmla="*/ 59 h 180"/>
                <a:gd name="T52" fmla="*/ 81 w 191"/>
                <a:gd name="T53" fmla="*/ 88 h 180"/>
                <a:gd name="T54" fmla="*/ 80 w 191"/>
                <a:gd name="T55" fmla="*/ 129 h 180"/>
                <a:gd name="T56" fmla="*/ 72 w 191"/>
                <a:gd name="T57" fmla="*/ 125 h 180"/>
                <a:gd name="T58" fmla="*/ 63 w 191"/>
                <a:gd name="T59" fmla="*/ 128 h 180"/>
                <a:gd name="T60" fmla="*/ 42 w 191"/>
                <a:gd name="T61" fmla="*/ 143 h 180"/>
                <a:gd name="T62" fmla="*/ 30 w 191"/>
                <a:gd name="T63" fmla="*/ 179 h 180"/>
                <a:gd name="T64" fmla="*/ 30 w 191"/>
                <a:gd name="T65" fmla="*/ 128 h 180"/>
                <a:gd name="T66" fmla="*/ 52 w 191"/>
                <a:gd name="T67" fmla="*/ 91 h 180"/>
                <a:gd name="T68" fmla="*/ 30 w 191"/>
                <a:gd name="T69" fmla="*/ 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80">
                  <a:moveTo>
                    <a:pt x="0" y="179"/>
                  </a:moveTo>
                  <a:cubicBezTo>
                    <a:pt x="0" y="0"/>
                    <a:pt x="0" y="0"/>
                    <a:pt x="0" y="0"/>
                  </a:cubicBezTo>
                  <a:cubicBezTo>
                    <a:pt x="28" y="0"/>
                    <a:pt x="28" y="0"/>
                    <a:pt x="28" y="0"/>
                  </a:cubicBezTo>
                  <a:cubicBezTo>
                    <a:pt x="163" y="0"/>
                    <a:pt x="163" y="0"/>
                    <a:pt x="163" y="0"/>
                  </a:cubicBezTo>
                  <a:cubicBezTo>
                    <a:pt x="191" y="0"/>
                    <a:pt x="191" y="0"/>
                    <a:pt x="191" y="0"/>
                  </a:cubicBezTo>
                  <a:cubicBezTo>
                    <a:pt x="191" y="153"/>
                    <a:pt x="191" y="153"/>
                    <a:pt x="191" y="153"/>
                  </a:cubicBezTo>
                  <a:cubicBezTo>
                    <a:pt x="191" y="158"/>
                    <a:pt x="190" y="162"/>
                    <a:pt x="189" y="166"/>
                  </a:cubicBezTo>
                  <a:cubicBezTo>
                    <a:pt x="188" y="170"/>
                    <a:pt x="184" y="173"/>
                    <a:pt x="177" y="175"/>
                  </a:cubicBezTo>
                  <a:cubicBezTo>
                    <a:pt x="171" y="177"/>
                    <a:pt x="160" y="179"/>
                    <a:pt x="145" y="180"/>
                  </a:cubicBezTo>
                  <a:cubicBezTo>
                    <a:pt x="145" y="178"/>
                    <a:pt x="144" y="175"/>
                    <a:pt x="144" y="171"/>
                  </a:cubicBezTo>
                  <a:cubicBezTo>
                    <a:pt x="143" y="168"/>
                    <a:pt x="141" y="163"/>
                    <a:pt x="138" y="156"/>
                  </a:cubicBezTo>
                  <a:cubicBezTo>
                    <a:pt x="135" y="149"/>
                    <a:pt x="135" y="149"/>
                    <a:pt x="135" y="149"/>
                  </a:cubicBezTo>
                  <a:cubicBezTo>
                    <a:pt x="140" y="150"/>
                    <a:pt x="145" y="150"/>
                    <a:pt x="150" y="150"/>
                  </a:cubicBezTo>
                  <a:cubicBezTo>
                    <a:pt x="156" y="150"/>
                    <a:pt x="160" y="150"/>
                    <a:pt x="161" y="148"/>
                  </a:cubicBezTo>
                  <a:cubicBezTo>
                    <a:pt x="162" y="147"/>
                    <a:pt x="162" y="145"/>
                    <a:pt x="162" y="142"/>
                  </a:cubicBezTo>
                  <a:cubicBezTo>
                    <a:pt x="162" y="25"/>
                    <a:pt x="162" y="25"/>
                    <a:pt x="162" y="25"/>
                  </a:cubicBezTo>
                  <a:cubicBezTo>
                    <a:pt x="30" y="25"/>
                    <a:pt x="30" y="25"/>
                    <a:pt x="30" y="25"/>
                  </a:cubicBezTo>
                  <a:cubicBezTo>
                    <a:pt x="30" y="56"/>
                    <a:pt x="30" y="56"/>
                    <a:pt x="30" y="56"/>
                  </a:cubicBezTo>
                  <a:cubicBezTo>
                    <a:pt x="32" y="55"/>
                    <a:pt x="34" y="54"/>
                    <a:pt x="36" y="53"/>
                  </a:cubicBezTo>
                  <a:cubicBezTo>
                    <a:pt x="39" y="52"/>
                    <a:pt x="43" y="49"/>
                    <a:pt x="49" y="44"/>
                  </a:cubicBezTo>
                  <a:cubicBezTo>
                    <a:pt x="52" y="49"/>
                    <a:pt x="56" y="55"/>
                    <a:pt x="61" y="61"/>
                  </a:cubicBezTo>
                  <a:cubicBezTo>
                    <a:pt x="62" y="57"/>
                    <a:pt x="63" y="54"/>
                    <a:pt x="63" y="50"/>
                  </a:cubicBezTo>
                  <a:cubicBezTo>
                    <a:pt x="64" y="47"/>
                    <a:pt x="64" y="43"/>
                    <a:pt x="64" y="40"/>
                  </a:cubicBezTo>
                  <a:cubicBezTo>
                    <a:pt x="64" y="31"/>
                    <a:pt x="64" y="31"/>
                    <a:pt x="64" y="31"/>
                  </a:cubicBezTo>
                  <a:cubicBezTo>
                    <a:pt x="72" y="33"/>
                    <a:pt x="82" y="34"/>
                    <a:pt x="93" y="35"/>
                  </a:cubicBezTo>
                  <a:cubicBezTo>
                    <a:pt x="93" y="38"/>
                    <a:pt x="92" y="41"/>
                    <a:pt x="91" y="44"/>
                  </a:cubicBezTo>
                  <a:cubicBezTo>
                    <a:pt x="91" y="48"/>
                    <a:pt x="91" y="50"/>
                    <a:pt x="91" y="50"/>
                  </a:cubicBezTo>
                  <a:cubicBezTo>
                    <a:pt x="88" y="57"/>
                    <a:pt x="88" y="57"/>
                    <a:pt x="88" y="57"/>
                  </a:cubicBezTo>
                  <a:cubicBezTo>
                    <a:pt x="95" y="54"/>
                    <a:pt x="100" y="51"/>
                    <a:pt x="103" y="49"/>
                  </a:cubicBezTo>
                  <a:cubicBezTo>
                    <a:pt x="108" y="44"/>
                    <a:pt x="108" y="44"/>
                    <a:pt x="108" y="44"/>
                  </a:cubicBezTo>
                  <a:cubicBezTo>
                    <a:pt x="112" y="49"/>
                    <a:pt x="115" y="53"/>
                    <a:pt x="120" y="59"/>
                  </a:cubicBezTo>
                  <a:cubicBezTo>
                    <a:pt x="121" y="48"/>
                    <a:pt x="122" y="41"/>
                    <a:pt x="122" y="37"/>
                  </a:cubicBezTo>
                  <a:cubicBezTo>
                    <a:pt x="122" y="30"/>
                    <a:pt x="122" y="30"/>
                    <a:pt x="122" y="30"/>
                  </a:cubicBezTo>
                  <a:cubicBezTo>
                    <a:pt x="132" y="32"/>
                    <a:pt x="142" y="33"/>
                    <a:pt x="151" y="34"/>
                  </a:cubicBezTo>
                  <a:cubicBezTo>
                    <a:pt x="150" y="36"/>
                    <a:pt x="150" y="39"/>
                    <a:pt x="150" y="40"/>
                  </a:cubicBezTo>
                  <a:cubicBezTo>
                    <a:pt x="148" y="53"/>
                    <a:pt x="148" y="53"/>
                    <a:pt x="148" y="53"/>
                  </a:cubicBezTo>
                  <a:cubicBezTo>
                    <a:pt x="146" y="62"/>
                    <a:pt x="145" y="69"/>
                    <a:pt x="144" y="74"/>
                  </a:cubicBezTo>
                  <a:cubicBezTo>
                    <a:pt x="140" y="88"/>
                    <a:pt x="140" y="88"/>
                    <a:pt x="140" y="88"/>
                  </a:cubicBezTo>
                  <a:cubicBezTo>
                    <a:pt x="152" y="106"/>
                    <a:pt x="157" y="115"/>
                    <a:pt x="158" y="115"/>
                  </a:cubicBezTo>
                  <a:cubicBezTo>
                    <a:pt x="162" y="123"/>
                    <a:pt x="162" y="123"/>
                    <a:pt x="162" y="123"/>
                  </a:cubicBezTo>
                  <a:cubicBezTo>
                    <a:pt x="155" y="127"/>
                    <a:pt x="146" y="135"/>
                    <a:pt x="138" y="143"/>
                  </a:cubicBezTo>
                  <a:cubicBezTo>
                    <a:pt x="136" y="136"/>
                    <a:pt x="136" y="136"/>
                    <a:pt x="135" y="135"/>
                  </a:cubicBezTo>
                  <a:cubicBezTo>
                    <a:pt x="129" y="118"/>
                    <a:pt x="129" y="118"/>
                    <a:pt x="129" y="118"/>
                  </a:cubicBezTo>
                  <a:cubicBezTo>
                    <a:pt x="121" y="131"/>
                    <a:pt x="116" y="140"/>
                    <a:pt x="113" y="143"/>
                  </a:cubicBezTo>
                  <a:cubicBezTo>
                    <a:pt x="110" y="147"/>
                    <a:pt x="107" y="151"/>
                    <a:pt x="102" y="156"/>
                  </a:cubicBezTo>
                  <a:cubicBezTo>
                    <a:pt x="99" y="153"/>
                    <a:pt x="97" y="151"/>
                    <a:pt x="94" y="149"/>
                  </a:cubicBezTo>
                  <a:cubicBezTo>
                    <a:pt x="92" y="147"/>
                    <a:pt x="87" y="144"/>
                    <a:pt x="79" y="140"/>
                  </a:cubicBezTo>
                  <a:cubicBezTo>
                    <a:pt x="87" y="133"/>
                    <a:pt x="93" y="126"/>
                    <a:pt x="97" y="120"/>
                  </a:cubicBezTo>
                  <a:cubicBezTo>
                    <a:pt x="102" y="113"/>
                    <a:pt x="105" y="111"/>
                    <a:pt x="107" y="105"/>
                  </a:cubicBezTo>
                  <a:cubicBezTo>
                    <a:pt x="111" y="95"/>
                    <a:pt x="111" y="95"/>
                    <a:pt x="111" y="95"/>
                  </a:cubicBezTo>
                  <a:cubicBezTo>
                    <a:pt x="106" y="87"/>
                    <a:pt x="103" y="82"/>
                    <a:pt x="101" y="79"/>
                  </a:cubicBezTo>
                  <a:cubicBezTo>
                    <a:pt x="100" y="77"/>
                    <a:pt x="95" y="67"/>
                    <a:pt x="87" y="59"/>
                  </a:cubicBezTo>
                  <a:cubicBezTo>
                    <a:pt x="85" y="68"/>
                    <a:pt x="84" y="78"/>
                    <a:pt x="83" y="81"/>
                  </a:cubicBezTo>
                  <a:cubicBezTo>
                    <a:pt x="81" y="88"/>
                    <a:pt x="81" y="88"/>
                    <a:pt x="81" y="88"/>
                  </a:cubicBezTo>
                  <a:cubicBezTo>
                    <a:pt x="86" y="97"/>
                    <a:pt x="92" y="107"/>
                    <a:pt x="98" y="118"/>
                  </a:cubicBezTo>
                  <a:cubicBezTo>
                    <a:pt x="89" y="123"/>
                    <a:pt x="83" y="126"/>
                    <a:pt x="80" y="129"/>
                  </a:cubicBezTo>
                  <a:cubicBezTo>
                    <a:pt x="75" y="134"/>
                    <a:pt x="75" y="134"/>
                    <a:pt x="75" y="134"/>
                  </a:cubicBezTo>
                  <a:cubicBezTo>
                    <a:pt x="73" y="129"/>
                    <a:pt x="72" y="126"/>
                    <a:pt x="72" y="125"/>
                  </a:cubicBezTo>
                  <a:cubicBezTo>
                    <a:pt x="69" y="119"/>
                    <a:pt x="69" y="119"/>
                    <a:pt x="69" y="119"/>
                  </a:cubicBezTo>
                  <a:cubicBezTo>
                    <a:pt x="67" y="122"/>
                    <a:pt x="65" y="125"/>
                    <a:pt x="63" y="128"/>
                  </a:cubicBezTo>
                  <a:cubicBezTo>
                    <a:pt x="61" y="132"/>
                    <a:pt x="56" y="139"/>
                    <a:pt x="47" y="150"/>
                  </a:cubicBezTo>
                  <a:cubicBezTo>
                    <a:pt x="46" y="147"/>
                    <a:pt x="44" y="145"/>
                    <a:pt x="42" y="143"/>
                  </a:cubicBezTo>
                  <a:cubicBezTo>
                    <a:pt x="40" y="140"/>
                    <a:pt x="36" y="137"/>
                    <a:pt x="30" y="131"/>
                  </a:cubicBezTo>
                  <a:cubicBezTo>
                    <a:pt x="30" y="179"/>
                    <a:pt x="30" y="179"/>
                    <a:pt x="30" y="179"/>
                  </a:cubicBezTo>
                  <a:lnTo>
                    <a:pt x="0" y="179"/>
                  </a:lnTo>
                  <a:close/>
                  <a:moveTo>
                    <a:pt x="30" y="128"/>
                  </a:moveTo>
                  <a:cubicBezTo>
                    <a:pt x="35" y="122"/>
                    <a:pt x="39" y="117"/>
                    <a:pt x="42" y="112"/>
                  </a:cubicBezTo>
                  <a:cubicBezTo>
                    <a:pt x="46" y="107"/>
                    <a:pt x="49" y="100"/>
                    <a:pt x="52" y="91"/>
                  </a:cubicBezTo>
                  <a:cubicBezTo>
                    <a:pt x="43" y="78"/>
                    <a:pt x="37" y="70"/>
                    <a:pt x="36" y="68"/>
                  </a:cubicBezTo>
                  <a:cubicBezTo>
                    <a:pt x="30" y="60"/>
                    <a:pt x="30" y="60"/>
                    <a:pt x="30" y="60"/>
                  </a:cubicBezTo>
                  <a:lnTo>
                    <a:pt x="3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a:spLocks noEditPoints="1"/>
            </p:cNvSpPr>
            <p:nvPr userDrawn="1"/>
          </p:nvSpPr>
          <p:spPr bwMode="auto">
            <a:xfrm>
              <a:off x="8056" y="635"/>
              <a:ext cx="108" cy="92"/>
            </a:xfrm>
            <a:custGeom>
              <a:avLst/>
              <a:gdLst>
                <a:gd name="T0" fmla="*/ 42 w 221"/>
                <a:gd name="T1" fmla="*/ 188 h 188"/>
                <a:gd name="T2" fmla="*/ 42 w 221"/>
                <a:gd name="T3" fmla="*/ 124 h 188"/>
                <a:gd name="T4" fmla="*/ 1 w 221"/>
                <a:gd name="T5" fmla="*/ 159 h 188"/>
                <a:gd name="T6" fmla="*/ 1 w 221"/>
                <a:gd name="T7" fmla="*/ 118 h 188"/>
                <a:gd name="T8" fmla="*/ 42 w 221"/>
                <a:gd name="T9" fmla="*/ 79 h 188"/>
                <a:gd name="T10" fmla="*/ 20 w 221"/>
                <a:gd name="T11" fmla="*/ 79 h 188"/>
                <a:gd name="T12" fmla="*/ 1 w 221"/>
                <a:gd name="T13" fmla="*/ 80 h 188"/>
                <a:gd name="T14" fmla="*/ 1 w 221"/>
                <a:gd name="T15" fmla="*/ 54 h 188"/>
                <a:gd name="T16" fmla="*/ 20 w 221"/>
                <a:gd name="T17" fmla="*/ 55 h 188"/>
                <a:gd name="T18" fmla="*/ 42 w 221"/>
                <a:gd name="T19" fmla="*/ 55 h 188"/>
                <a:gd name="T20" fmla="*/ 42 w 221"/>
                <a:gd name="T21" fmla="*/ 41 h 188"/>
                <a:gd name="T22" fmla="*/ 42 w 221"/>
                <a:gd name="T23" fmla="*/ 36 h 188"/>
                <a:gd name="T24" fmla="*/ 1 w 221"/>
                <a:gd name="T25" fmla="*/ 44 h 188"/>
                <a:gd name="T26" fmla="*/ 0 w 221"/>
                <a:gd name="T27" fmla="*/ 14 h 188"/>
                <a:gd name="T28" fmla="*/ 88 w 221"/>
                <a:gd name="T29" fmla="*/ 0 h 188"/>
                <a:gd name="T30" fmla="*/ 104 w 221"/>
                <a:gd name="T31" fmla="*/ 26 h 188"/>
                <a:gd name="T32" fmla="*/ 69 w 221"/>
                <a:gd name="T33" fmla="*/ 32 h 188"/>
                <a:gd name="T34" fmla="*/ 69 w 221"/>
                <a:gd name="T35" fmla="*/ 55 h 188"/>
                <a:gd name="T36" fmla="*/ 81 w 221"/>
                <a:gd name="T37" fmla="*/ 55 h 188"/>
                <a:gd name="T38" fmla="*/ 97 w 221"/>
                <a:gd name="T39" fmla="*/ 54 h 188"/>
                <a:gd name="T40" fmla="*/ 97 w 221"/>
                <a:gd name="T41" fmla="*/ 80 h 188"/>
                <a:gd name="T42" fmla="*/ 81 w 221"/>
                <a:gd name="T43" fmla="*/ 79 h 188"/>
                <a:gd name="T44" fmla="*/ 69 w 221"/>
                <a:gd name="T45" fmla="*/ 79 h 188"/>
                <a:gd name="T46" fmla="*/ 69 w 221"/>
                <a:gd name="T47" fmla="*/ 102 h 188"/>
                <a:gd name="T48" fmla="*/ 85 w 221"/>
                <a:gd name="T49" fmla="*/ 91 h 188"/>
                <a:gd name="T50" fmla="*/ 107 w 221"/>
                <a:gd name="T51" fmla="*/ 121 h 188"/>
                <a:gd name="T52" fmla="*/ 91 w 221"/>
                <a:gd name="T53" fmla="*/ 133 h 188"/>
                <a:gd name="T54" fmla="*/ 164 w 221"/>
                <a:gd name="T55" fmla="*/ 119 h 188"/>
                <a:gd name="T56" fmla="*/ 164 w 221"/>
                <a:gd name="T57" fmla="*/ 1 h 188"/>
                <a:gd name="T58" fmla="*/ 192 w 221"/>
                <a:gd name="T59" fmla="*/ 1 h 188"/>
                <a:gd name="T60" fmla="*/ 192 w 221"/>
                <a:gd name="T61" fmla="*/ 114 h 188"/>
                <a:gd name="T62" fmla="*/ 221 w 221"/>
                <a:gd name="T63" fmla="*/ 107 h 188"/>
                <a:gd name="T64" fmla="*/ 221 w 221"/>
                <a:gd name="T65" fmla="*/ 132 h 188"/>
                <a:gd name="T66" fmla="*/ 192 w 221"/>
                <a:gd name="T67" fmla="*/ 138 h 188"/>
                <a:gd name="T68" fmla="*/ 192 w 221"/>
                <a:gd name="T69" fmla="*/ 188 h 188"/>
                <a:gd name="T70" fmla="*/ 164 w 221"/>
                <a:gd name="T71" fmla="*/ 188 h 188"/>
                <a:gd name="T72" fmla="*/ 164 w 221"/>
                <a:gd name="T73" fmla="*/ 144 h 188"/>
                <a:gd name="T74" fmla="*/ 84 w 221"/>
                <a:gd name="T75" fmla="*/ 159 h 188"/>
                <a:gd name="T76" fmla="*/ 84 w 221"/>
                <a:gd name="T77" fmla="*/ 134 h 188"/>
                <a:gd name="T78" fmla="*/ 84 w 221"/>
                <a:gd name="T79" fmla="*/ 133 h 188"/>
                <a:gd name="T80" fmla="*/ 69 w 221"/>
                <a:gd name="T81" fmla="*/ 112 h 188"/>
                <a:gd name="T82" fmla="*/ 69 w 221"/>
                <a:gd name="T83" fmla="*/ 188 h 188"/>
                <a:gd name="T84" fmla="*/ 42 w 221"/>
                <a:gd name="T85" fmla="*/ 188 h 188"/>
                <a:gd name="T86" fmla="*/ 114 w 221"/>
                <a:gd name="T87" fmla="*/ 66 h 188"/>
                <a:gd name="T88" fmla="*/ 148 w 221"/>
                <a:gd name="T89" fmla="*/ 95 h 188"/>
                <a:gd name="T90" fmla="*/ 128 w 221"/>
                <a:gd name="T91" fmla="*/ 116 h 188"/>
                <a:gd name="T92" fmla="*/ 95 w 221"/>
                <a:gd name="T93" fmla="*/ 84 h 188"/>
                <a:gd name="T94" fmla="*/ 114 w 221"/>
                <a:gd name="T95" fmla="*/ 66 h 188"/>
                <a:gd name="T96" fmla="*/ 99 w 221"/>
                <a:gd name="T97" fmla="*/ 30 h 188"/>
                <a:gd name="T98" fmla="*/ 120 w 221"/>
                <a:gd name="T99" fmla="*/ 11 h 188"/>
                <a:gd name="T100" fmla="*/ 152 w 221"/>
                <a:gd name="T101" fmla="*/ 40 h 188"/>
                <a:gd name="T102" fmla="*/ 133 w 221"/>
                <a:gd name="T103" fmla="*/ 61 h 188"/>
                <a:gd name="T104" fmla="*/ 99 w 221"/>
                <a:gd name="T105" fmla="*/ 3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1" h="188">
                  <a:moveTo>
                    <a:pt x="42" y="188"/>
                  </a:moveTo>
                  <a:cubicBezTo>
                    <a:pt x="42" y="124"/>
                    <a:pt x="42" y="124"/>
                    <a:pt x="42" y="124"/>
                  </a:cubicBezTo>
                  <a:cubicBezTo>
                    <a:pt x="40" y="126"/>
                    <a:pt x="1" y="159"/>
                    <a:pt x="1" y="159"/>
                  </a:cubicBezTo>
                  <a:cubicBezTo>
                    <a:pt x="1" y="118"/>
                    <a:pt x="1" y="118"/>
                    <a:pt x="1" y="118"/>
                  </a:cubicBezTo>
                  <a:cubicBezTo>
                    <a:pt x="42" y="79"/>
                    <a:pt x="42" y="79"/>
                    <a:pt x="42" y="79"/>
                  </a:cubicBezTo>
                  <a:cubicBezTo>
                    <a:pt x="20" y="79"/>
                    <a:pt x="20" y="79"/>
                    <a:pt x="20" y="79"/>
                  </a:cubicBezTo>
                  <a:cubicBezTo>
                    <a:pt x="1" y="80"/>
                    <a:pt x="1" y="80"/>
                    <a:pt x="1" y="80"/>
                  </a:cubicBezTo>
                  <a:cubicBezTo>
                    <a:pt x="1" y="54"/>
                    <a:pt x="1" y="54"/>
                    <a:pt x="1" y="54"/>
                  </a:cubicBezTo>
                  <a:cubicBezTo>
                    <a:pt x="20" y="55"/>
                    <a:pt x="20" y="55"/>
                    <a:pt x="20" y="55"/>
                  </a:cubicBezTo>
                  <a:cubicBezTo>
                    <a:pt x="42" y="55"/>
                    <a:pt x="42" y="55"/>
                    <a:pt x="42" y="55"/>
                  </a:cubicBezTo>
                  <a:cubicBezTo>
                    <a:pt x="42" y="41"/>
                    <a:pt x="42" y="41"/>
                    <a:pt x="42" y="41"/>
                  </a:cubicBezTo>
                  <a:cubicBezTo>
                    <a:pt x="42" y="36"/>
                    <a:pt x="42" y="36"/>
                    <a:pt x="42" y="36"/>
                  </a:cubicBezTo>
                  <a:cubicBezTo>
                    <a:pt x="34" y="37"/>
                    <a:pt x="3" y="43"/>
                    <a:pt x="1" y="44"/>
                  </a:cubicBezTo>
                  <a:cubicBezTo>
                    <a:pt x="0" y="14"/>
                    <a:pt x="0" y="14"/>
                    <a:pt x="0" y="14"/>
                  </a:cubicBezTo>
                  <a:cubicBezTo>
                    <a:pt x="0" y="14"/>
                    <a:pt x="87" y="1"/>
                    <a:pt x="88" y="0"/>
                  </a:cubicBezTo>
                  <a:cubicBezTo>
                    <a:pt x="104" y="26"/>
                    <a:pt x="104" y="26"/>
                    <a:pt x="104" y="26"/>
                  </a:cubicBezTo>
                  <a:cubicBezTo>
                    <a:pt x="69" y="32"/>
                    <a:pt x="69" y="32"/>
                    <a:pt x="69" y="32"/>
                  </a:cubicBezTo>
                  <a:cubicBezTo>
                    <a:pt x="69" y="55"/>
                    <a:pt x="69" y="55"/>
                    <a:pt x="69" y="55"/>
                  </a:cubicBezTo>
                  <a:cubicBezTo>
                    <a:pt x="81" y="55"/>
                    <a:pt x="81" y="55"/>
                    <a:pt x="81" y="55"/>
                  </a:cubicBezTo>
                  <a:cubicBezTo>
                    <a:pt x="97" y="54"/>
                    <a:pt x="97" y="54"/>
                    <a:pt x="97" y="54"/>
                  </a:cubicBezTo>
                  <a:cubicBezTo>
                    <a:pt x="97" y="80"/>
                    <a:pt x="97" y="80"/>
                    <a:pt x="97" y="80"/>
                  </a:cubicBezTo>
                  <a:cubicBezTo>
                    <a:pt x="81" y="79"/>
                    <a:pt x="81" y="79"/>
                    <a:pt x="81" y="79"/>
                  </a:cubicBezTo>
                  <a:cubicBezTo>
                    <a:pt x="69" y="79"/>
                    <a:pt x="69" y="79"/>
                    <a:pt x="69" y="79"/>
                  </a:cubicBezTo>
                  <a:cubicBezTo>
                    <a:pt x="69" y="102"/>
                    <a:pt x="69" y="102"/>
                    <a:pt x="69" y="102"/>
                  </a:cubicBezTo>
                  <a:cubicBezTo>
                    <a:pt x="71" y="101"/>
                    <a:pt x="85" y="91"/>
                    <a:pt x="85" y="91"/>
                  </a:cubicBezTo>
                  <a:cubicBezTo>
                    <a:pt x="107" y="121"/>
                    <a:pt x="107" y="121"/>
                    <a:pt x="107" y="121"/>
                  </a:cubicBezTo>
                  <a:cubicBezTo>
                    <a:pt x="107" y="121"/>
                    <a:pt x="94" y="131"/>
                    <a:pt x="91" y="133"/>
                  </a:cubicBezTo>
                  <a:cubicBezTo>
                    <a:pt x="164" y="119"/>
                    <a:pt x="164" y="119"/>
                    <a:pt x="164" y="119"/>
                  </a:cubicBezTo>
                  <a:cubicBezTo>
                    <a:pt x="164" y="1"/>
                    <a:pt x="164" y="1"/>
                    <a:pt x="164" y="1"/>
                  </a:cubicBezTo>
                  <a:cubicBezTo>
                    <a:pt x="192" y="1"/>
                    <a:pt x="192" y="1"/>
                    <a:pt x="192" y="1"/>
                  </a:cubicBezTo>
                  <a:cubicBezTo>
                    <a:pt x="192" y="114"/>
                    <a:pt x="192" y="114"/>
                    <a:pt x="192" y="114"/>
                  </a:cubicBezTo>
                  <a:cubicBezTo>
                    <a:pt x="221" y="107"/>
                    <a:pt x="221" y="107"/>
                    <a:pt x="221" y="107"/>
                  </a:cubicBezTo>
                  <a:cubicBezTo>
                    <a:pt x="221" y="132"/>
                    <a:pt x="221" y="132"/>
                    <a:pt x="221" y="132"/>
                  </a:cubicBezTo>
                  <a:cubicBezTo>
                    <a:pt x="192" y="138"/>
                    <a:pt x="192" y="138"/>
                    <a:pt x="192" y="138"/>
                  </a:cubicBezTo>
                  <a:cubicBezTo>
                    <a:pt x="192" y="188"/>
                    <a:pt x="192" y="188"/>
                    <a:pt x="192" y="188"/>
                  </a:cubicBezTo>
                  <a:cubicBezTo>
                    <a:pt x="164" y="188"/>
                    <a:pt x="164" y="188"/>
                    <a:pt x="164" y="188"/>
                  </a:cubicBezTo>
                  <a:cubicBezTo>
                    <a:pt x="164" y="144"/>
                    <a:pt x="164" y="144"/>
                    <a:pt x="164" y="144"/>
                  </a:cubicBezTo>
                  <a:cubicBezTo>
                    <a:pt x="84" y="159"/>
                    <a:pt x="84" y="159"/>
                    <a:pt x="84" y="159"/>
                  </a:cubicBezTo>
                  <a:cubicBezTo>
                    <a:pt x="84" y="134"/>
                    <a:pt x="84" y="134"/>
                    <a:pt x="84" y="134"/>
                  </a:cubicBezTo>
                  <a:cubicBezTo>
                    <a:pt x="84" y="133"/>
                    <a:pt x="84" y="133"/>
                    <a:pt x="84" y="133"/>
                  </a:cubicBezTo>
                  <a:cubicBezTo>
                    <a:pt x="84" y="133"/>
                    <a:pt x="69" y="113"/>
                    <a:pt x="69" y="112"/>
                  </a:cubicBezTo>
                  <a:cubicBezTo>
                    <a:pt x="69" y="188"/>
                    <a:pt x="69" y="188"/>
                    <a:pt x="69" y="188"/>
                  </a:cubicBezTo>
                  <a:lnTo>
                    <a:pt x="42" y="188"/>
                  </a:lnTo>
                  <a:close/>
                  <a:moveTo>
                    <a:pt x="114" y="66"/>
                  </a:moveTo>
                  <a:cubicBezTo>
                    <a:pt x="148" y="95"/>
                    <a:pt x="148" y="95"/>
                    <a:pt x="148" y="95"/>
                  </a:cubicBezTo>
                  <a:cubicBezTo>
                    <a:pt x="128" y="116"/>
                    <a:pt x="128" y="116"/>
                    <a:pt x="128" y="116"/>
                  </a:cubicBezTo>
                  <a:cubicBezTo>
                    <a:pt x="95" y="84"/>
                    <a:pt x="95" y="84"/>
                    <a:pt x="95" y="84"/>
                  </a:cubicBezTo>
                  <a:lnTo>
                    <a:pt x="114" y="66"/>
                  </a:lnTo>
                  <a:close/>
                  <a:moveTo>
                    <a:pt x="99" y="30"/>
                  </a:moveTo>
                  <a:cubicBezTo>
                    <a:pt x="120" y="11"/>
                    <a:pt x="120" y="11"/>
                    <a:pt x="120" y="11"/>
                  </a:cubicBezTo>
                  <a:cubicBezTo>
                    <a:pt x="124" y="15"/>
                    <a:pt x="152" y="40"/>
                    <a:pt x="152" y="40"/>
                  </a:cubicBezTo>
                  <a:cubicBezTo>
                    <a:pt x="133" y="61"/>
                    <a:pt x="133" y="61"/>
                    <a:pt x="133" y="61"/>
                  </a:cubicBezTo>
                  <a:lnTo>
                    <a:pt x="99"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2" name="Freeform 12"/>
            <p:cNvSpPr/>
            <p:nvPr userDrawn="1"/>
          </p:nvSpPr>
          <p:spPr bwMode="auto">
            <a:xfrm>
              <a:off x="8068" y="492"/>
              <a:ext cx="99" cy="95"/>
            </a:xfrm>
            <a:custGeom>
              <a:avLst/>
              <a:gdLst>
                <a:gd name="T0" fmla="*/ 204 w 204"/>
                <a:gd name="T1" fmla="*/ 122 h 195"/>
                <a:gd name="T2" fmla="*/ 153 w 204"/>
                <a:gd name="T3" fmla="*/ 176 h 195"/>
                <a:gd name="T4" fmla="*/ 86 w 204"/>
                <a:gd name="T5" fmla="*/ 195 h 195"/>
                <a:gd name="T6" fmla="*/ 50 w 204"/>
                <a:gd name="T7" fmla="*/ 188 h 195"/>
                <a:gd name="T8" fmla="*/ 21 w 204"/>
                <a:gd name="T9" fmla="*/ 167 h 195"/>
                <a:gd name="T10" fmla="*/ 3 w 204"/>
                <a:gd name="T11" fmla="*/ 135 h 195"/>
                <a:gd name="T12" fmla="*/ 2 w 204"/>
                <a:gd name="T13" fmla="*/ 97 h 195"/>
                <a:gd name="T14" fmla="*/ 15 w 204"/>
                <a:gd name="T15" fmla="*/ 60 h 195"/>
                <a:gd name="T16" fmla="*/ 41 w 204"/>
                <a:gd name="T17" fmla="*/ 28 h 195"/>
                <a:gd name="T18" fmla="*/ 76 w 204"/>
                <a:gd name="T19" fmla="*/ 7 h 195"/>
                <a:gd name="T20" fmla="*/ 115 w 204"/>
                <a:gd name="T21" fmla="*/ 0 h 195"/>
                <a:gd name="T22" fmla="*/ 167 w 204"/>
                <a:gd name="T23" fmla="*/ 15 h 195"/>
                <a:gd name="T24" fmla="*/ 200 w 204"/>
                <a:gd name="T25" fmla="*/ 59 h 195"/>
                <a:gd name="T26" fmla="*/ 95 w 204"/>
                <a:gd name="T27" fmla="*/ 121 h 195"/>
                <a:gd name="T28" fmla="*/ 76 w 204"/>
                <a:gd name="T29" fmla="*/ 87 h 195"/>
                <a:gd name="T30" fmla="*/ 133 w 204"/>
                <a:gd name="T31" fmla="*/ 52 h 195"/>
                <a:gd name="T32" fmla="*/ 123 w 204"/>
                <a:gd name="T33" fmla="*/ 48 h 195"/>
                <a:gd name="T34" fmla="*/ 112 w 204"/>
                <a:gd name="T35" fmla="*/ 46 h 195"/>
                <a:gd name="T36" fmla="*/ 79 w 204"/>
                <a:gd name="T37" fmla="*/ 59 h 195"/>
                <a:gd name="T38" fmla="*/ 61 w 204"/>
                <a:gd name="T39" fmla="*/ 92 h 195"/>
                <a:gd name="T40" fmla="*/ 69 w 204"/>
                <a:gd name="T41" fmla="*/ 125 h 195"/>
                <a:gd name="T42" fmla="*/ 98 w 204"/>
                <a:gd name="T43" fmla="*/ 139 h 195"/>
                <a:gd name="T44" fmla="*/ 131 w 204"/>
                <a:gd name="T45" fmla="*/ 129 h 195"/>
                <a:gd name="T46" fmla="*/ 161 w 204"/>
                <a:gd name="T47" fmla="*/ 100 h 195"/>
                <a:gd name="T48" fmla="*/ 204 w 204"/>
                <a:gd name="T49" fmla="*/ 12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195">
                  <a:moveTo>
                    <a:pt x="204" y="122"/>
                  </a:moveTo>
                  <a:cubicBezTo>
                    <a:pt x="190" y="145"/>
                    <a:pt x="173" y="163"/>
                    <a:pt x="153" y="176"/>
                  </a:cubicBezTo>
                  <a:cubicBezTo>
                    <a:pt x="132" y="189"/>
                    <a:pt x="110" y="195"/>
                    <a:pt x="86" y="195"/>
                  </a:cubicBezTo>
                  <a:cubicBezTo>
                    <a:pt x="73" y="195"/>
                    <a:pt x="61" y="193"/>
                    <a:pt x="50" y="188"/>
                  </a:cubicBezTo>
                  <a:cubicBezTo>
                    <a:pt x="38" y="183"/>
                    <a:pt x="29" y="176"/>
                    <a:pt x="21" y="167"/>
                  </a:cubicBezTo>
                  <a:cubicBezTo>
                    <a:pt x="12" y="157"/>
                    <a:pt x="7" y="147"/>
                    <a:pt x="3" y="135"/>
                  </a:cubicBezTo>
                  <a:cubicBezTo>
                    <a:pt x="0" y="123"/>
                    <a:pt x="0" y="111"/>
                    <a:pt x="2" y="97"/>
                  </a:cubicBezTo>
                  <a:cubicBezTo>
                    <a:pt x="3" y="84"/>
                    <a:pt x="8" y="71"/>
                    <a:pt x="15" y="60"/>
                  </a:cubicBezTo>
                  <a:cubicBezTo>
                    <a:pt x="21" y="48"/>
                    <a:pt x="30" y="37"/>
                    <a:pt x="41" y="28"/>
                  </a:cubicBezTo>
                  <a:cubicBezTo>
                    <a:pt x="52" y="19"/>
                    <a:pt x="64" y="12"/>
                    <a:pt x="76" y="7"/>
                  </a:cubicBezTo>
                  <a:cubicBezTo>
                    <a:pt x="89" y="2"/>
                    <a:pt x="102" y="0"/>
                    <a:pt x="115" y="0"/>
                  </a:cubicBezTo>
                  <a:cubicBezTo>
                    <a:pt x="135" y="0"/>
                    <a:pt x="153" y="5"/>
                    <a:pt x="167" y="15"/>
                  </a:cubicBezTo>
                  <a:cubicBezTo>
                    <a:pt x="181" y="25"/>
                    <a:pt x="192" y="40"/>
                    <a:pt x="200" y="59"/>
                  </a:cubicBezTo>
                  <a:cubicBezTo>
                    <a:pt x="95" y="121"/>
                    <a:pt x="95" y="121"/>
                    <a:pt x="95" y="121"/>
                  </a:cubicBezTo>
                  <a:cubicBezTo>
                    <a:pt x="76" y="87"/>
                    <a:pt x="76" y="87"/>
                    <a:pt x="76" y="87"/>
                  </a:cubicBezTo>
                  <a:cubicBezTo>
                    <a:pt x="133" y="52"/>
                    <a:pt x="133" y="52"/>
                    <a:pt x="133" y="52"/>
                  </a:cubicBezTo>
                  <a:cubicBezTo>
                    <a:pt x="130" y="50"/>
                    <a:pt x="127" y="49"/>
                    <a:pt x="123" y="48"/>
                  </a:cubicBezTo>
                  <a:cubicBezTo>
                    <a:pt x="120" y="46"/>
                    <a:pt x="116" y="46"/>
                    <a:pt x="112" y="46"/>
                  </a:cubicBezTo>
                  <a:cubicBezTo>
                    <a:pt x="100" y="46"/>
                    <a:pt x="89" y="50"/>
                    <a:pt x="79" y="59"/>
                  </a:cubicBezTo>
                  <a:cubicBezTo>
                    <a:pt x="69" y="68"/>
                    <a:pt x="63" y="79"/>
                    <a:pt x="61" y="92"/>
                  </a:cubicBezTo>
                  <a:cubicBezTo>
                    <a:pt x="60" y="105"/>
                    <a:pt x="62" y="116"/>
                    <a:pt x="69" y="125"/>
                  </a:cubicBezTo>
                  <a:cubicBezTo>
                    <a:pt x="76" y="134"/>
                    <a:pt x="86" y="139"/>
                    <a:pt x="98" y="139"/>
                  </a:cubicBezTo>
                  <a:cubicBezTo>
                    <a:pt x="110" y="139"/>
                    <a:pt x="121" y="135"/>
                    <a:pt x="131" y="129"/>
                  </a:cubicBezTo>
                  <a:cubicBezTo>
                    <a:pt x="142" y="122"/>
                    <a:pt x="152" y="112"/>
                    <a:pt x="161" y="100"/>
                  </a:cubicBezTo>
                  <a:lnTo>
                    <a:pt x="204"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3"/>
            <p:cNvSpPr/>
            <p:nvPr userDrawn="1"/>
          </p:nvSpPr>
          <p:spPr bwMode="auto">
            <a:xfrm>
              <a:off x="7596" y="456"/>
              <a:ext cx="32" cy="26"/>
            </a:xfrm>
            <a:custGeom>
              <a:avLst/>
              <a:gdLst>
                <a:gd name="T0" fmla="*/ 59 w 64"/>
                <a:gd name="T1" fmla="*/ 39 h 53"/>
                <a:gd name="T2" fmla="*/ 41 w 64"/>
                <a:gd name="T3" fmla="*/ 53 h 53"/>
                <a:gd name="T4" fmla="*/ 15 w 64"/>
                <a:gd name="T5" fmla="*/ 53 h 53"/>
                <a:gd name="T6" fmla="*/ 1 w 64"/>
                <a:gd name="T7" fmla="*/ 39 h 53"/>
                <a:gd name="T8" fmla="*/ 5 w 64"/>
                <a:gd name="T9" fmla="*/ 15 h 53"/>
                <a:gd name="T10" fmla="*/ 23 w 64"/>
                <a:gd name="T11" fmla="*/ 0 h 53"/>
                <a:gd name="T12" fmla="*/ 49 w 64"/>
                <a:gd name="T13" fmla="*/ 0 h 53"/>
                <a:gd name="T14" fmla="*/ 63 w 64"/>
                <a:gd name="T15" fmla="*/ 15 h 53"/>
                <a:gd name="T16" fmla="*/ 59 w 64"/>
                <a:gd name="T17"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3">
                  <a:moveTo>
                    <a:pt x="59" y="39"/>
                  </a:moveTo>
                  <a:cubicBezTo>
                    <a:pt x="58" y="47"/>
                    <a:pt x="50" y="53"/>
                    <a:pt x="41" y="53"/>
                  </a:cubicBezTo>
                  <a:cubicBezTo>
                    <a:pt x="15" y="53"/>
                    <a:pt x="15" y="53"/>
                    <a:pt x="15" y="53"/>
                  </a:cubicBezTo>
                  <a:cubicBezTo>
                    <a:pt x="6" y="53"/>
                    <a:pt x="0" y="47"/>
                    <a:pt x="1" y="39"/>
                  </a:cubicBezTo>
                  <a:cubicBezTo>
                    <a:pt x="5" y="15"/>
                    <a:pt x="5" y="15"/>
                    <a:pt x="5" y="15"/>
                  </a:cubicBezTo>
                  <a:cubicBezTo>
                    <a:pt x="6" y="7"/>
                    <a:pt x="14" y="0"/>
                    <a:pt x="23" y="0"/>
                  </a:cubicBezTo>
                  <a:cubicBezTo>
                    <a:pt x="49" y="0"/>
                    <a:pt x="49" y="0"/>
                    <a:pt x="49" y="0"/>
                  </a:cubicBezTo>
                  <a:cubicBezTo>
                    <a:pt x="58" y="0"/>
                    <a:pt x="64" y="7"/>
                    <a:pt x="63" y="15"/>
                  </a:cubicBezTo>
                  <a:lnTo>
                    <a:pt x="5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
            <p:cNvSpPr/>
            <p:nvPr userDrawn="1"/>
          </p:nvSpPr>
          <p:spPr bwMode="auto">
            <a:xfrm>
              <a:off x="7455" y="456"/>
              <a:ext cx="134" cy="131"/>
            </a:xfrm>
            <a:custGeom>
              <a:avLst/>
              <a:gdLst>
                <a:gd name="T0" fmla="*/ 134 w 134"/>
                <a:gd name="T1" fmla="*/ 0 h 131"/>
                <a:gd name="T2" fmla="*/ 133 w 134"/>
                <a:gd name="T3" fmla="*/ 6 h 131"/>
                <a:gd name="T4" fmla="*/ 115 w 134"/>
                <a:gd name="T5" fmla="*/ 125 h 131"/>
                <a:gd name="T6" fmla="*/ 114 w 134"/>
                <a:gd name="T7" fmla="*/ 131 h 131"/>
                <a:gd name="T8" fmla="*/ 84 w 134"/>
                <a:gd name="T9" fmla="*/ 131 h 131"/>
                <a:gd name="T10" fmla="*/ 92 w 134"/>
                <a:gd name="T11" fmla="*/ 77 h 131"/>
                <a:gd name="T12" fmla="*/ 38 w 134"/>
                <a:gd name="T13" fmla="*/ 77 h 131"/>
                <a:gd name="T14" fmla="*/ 30 w 134"/>
                <a:gd name="T15" fmla="*/ 131 h 131"/>
                <a:gd name="T16" fmla="*/ 0 w 134"/>
                <a:gd name="T17" fmla="*/ 131 h 131"/>
                <a:gd name="T18" fmla="*/ 1 w 134"/>
                <a:gd name="T19" fmla="*/ 125 h 131"/>
                <a:gd name="T20" fmla="*/ 19 w 134"/>
                <a:gd name="T21" fmla="*/ 6 h 131"/>
                <a:gd name="T22" fmla="*/ 20 w 134"/>
                <a:gd name="T23" fmla="*/ 0 h 131"/>
                <a:gd name="T24" fmla="*/ 50 w 134"/>
                <a:gd name="T25" fmla="*/ 0 h 131"/>
                <a:gd name="T26" fmla="*/ 42 w 134"/>
                <a:gd name="T27" fmla="*/ 53 h 131"/>
                <a:gd name="T28" fmla="*/ 96 w 134"/>
                <a:gd name="T29" fmla="*/ 53 h 131"/>
                <a:gd name="T30" fmla="*/ 104 w 134"/>
                <a:gd name="T31" fmla="*/ 0 h 131"/>
                <a:gd name="T32" fmla="*/ 134 w 134"/>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1">
                  <a:moveTo>
                    <a:pt x="134" y="0"/>
                  </a:moveTo>
                  <a:lnTo>
                    <a:pt x="133" y="6"/>
                  </a:lnTo>
                  <a:lnTo>
                    <a:pt x="115" y="125"/>
                  </a:lnTo>
                  <a:lnTo>
                    <a:pt x="114" y="131"/>
                  </a:lnTo>
                  <a:lnTo>
                    <a:pt x="84" y="131"/>
                  </a:lnTo>
                  <a:lnTo>
                    <a:pt x="92" y="77"/>
                  </a:lnTo>
                  <a:lnTo>
                    <a:pt x="38" y="77"/>
                  </a:lnTo>
                  <a:lnTo>
                    <a:pt x="30" y="131"/>
                  </a:lnTo>
                  <a:lnTo>
                    <a:pt x="0" y="131"/>
                  </a:lnTo>
                  <a:lnTo>
                    <a:pt x="1" y="125"/>
                  </a:lnTo>
                  <a:lnTo>
                    <a:pt x="19" y="6"/>
                  </a:lnTo>
                  <a:lnTo>
                    <a:pt x="20" y="0"/>
                  </a:lnTo>
                  <a:lnTo>
                    <a:pt x="50" y="0"/>
                  </a:lnTo>
                  <a:lnTo>
                    <a:pt x="42" y="53"/>
                  </a:lnTo>
                  <a:lnTo>
                    <a:pt x="96" y="53"/>
                  </a:lnTo>
                  <a:lnTo>
                    <a:pt x="104" y="0"/>
                  </a:ln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userDrawn="1"/>
          </p:nvSpPr>
          <p:spPr bwMode="auto">
            <a:xfrm>
              <a:off x="7580" y="492"/>
              <a:ext cx="43" cy="95"/>
            </a:xfrm>
            <a:custGeom>
              <a:avLst/>
              <a:gdLst>
                <a:gd name="T0" fmla="*/ 15 w 43"/>
                <a:gd name="T1" fmla="*/ 0 h 95"/>
                <a:gd name="T2" fmla="*/ 43 w 43"/>
                <a:gd name="T3" fmla="*/ 0 h 95"/>
                <a:gd name="T4" fmla="*/ 29 w 43"/>
                <a:gd name="T5" fmla="*/ 95 h 95"/>
                <a:gd name="T6" fmla="*/ 0 w 43"/>
                <a:gd name="T7" fmla="*/ 95 h 95"/>
                <a:gd name="T8" fmla="*/ 15 w 43"/>
                <a:gd name="T9" fmla="*/ 0 h 95"/>
              </a:gdLst>
              <a:ahLst/>
              <a:cxnLst>
                <a:cxn ang="0">
                  <a:pos x="T0" y="T1"/>
                </a:cxn>
                <a:cxn ang="0">
                  <a:pos x="T2" y="T3"/>
                </a:cxn>
                <a:cxn ang="0">
                  <a:pos x="T4" y="T5"/>
                </a:cxn>
                <a:cxn ang="0">
                  <a:pos x="T6" y="T7"/>
                </a:cxn>
                <a:cxn ang="0">
                  <a:pos x="T8" y="T9"/>
                </a:cxn>
              </a:cxnLst>
              <a:rect l="0" t="0" r="r" b="b"/>
              <a:pathLst>
                <a:path w="43" h="95">
                  <a:moveTo>
                    <a:pt x="15" y="0"/>
                  </a:moveTo>
                  <a:lnTo>
                    <a:pt x="43" y="0"/>
                  </a:lnTo>
                  <a:lnTo>
                    <a:pt x="29" y="95"/>
                  </a:lnTo>
                  <a:lnTo>
                    <a:pt x="0" y="9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p:nvPr userDrawn="1"/>
          </p:nvSpPr>
          <p:spPr bwMode="auto">
            <a:xfrm>
              <a:off x="7659" y="456"/>
              <a:ext cx="211" cy="131"/>
            </a:xfrm>
            <a:custGeom>
              <a:avLst/>
              <a:gdLst>
                <a:gd name="T0" fmla="*/ 375 w 434"/>
                <a:gd name="T1" fmla="*/ 115 h 268"/>
                <a:gd name="T2" fmla="*/ 428 w 434"/>
                <a:gd name="T3" fmla="*/ 115 h 268"/>
                <a:gd name="T4" fmla="*/ 434 w 434"/>
                <a:gd name="T5" fmla="*/ 73 h 268"/>
                <a:gd name="T6" fmla="*/ 381 w 434"/>
                <a:gd name="T7" fmla="*/ 73 h 268"/>
                <a:gd name="T8" fmla="*/ 392 w 434"/>
                <a:gd name="T9" fmla="*/ 0 h 268"/>
                <a:gd name="T10" fmla="*/ 347 w 434"/>
                <a:gd name="T11" fmla="*/ 0 h 268"/>
                <a:gd name="T12" fmla="*/ 338 w 434"/>
                <a:gd name="T13" fmla="*/ 5 h 268"/>
                <a:gd name="T14" fmla="*/ 332 w 434"/>
                <a:gd name="T15" fmla="*/ 13 h 268"/>
                <a:gd name="T16" fmla="*/ 323 w 434"/>
                <a:gd name="T17" fmla="*/ 73 h 268"/>
                <a:gd name="T18" fmla="*/ 291 w 434"/>
                <a:gd name="T19" fmla="*/ 73 h 268"/>
                <a:gd name="T20" fmla="*/ 291 w 434"/>
                <a:gd name="T21" fmla="*/ 73 h 268"/>
                <a:gd name="T22" fmla="*/ 167 w 434"/>
                <a:gd name="T23" fmla="*/ 73 h 268"/>
                <a:gd name="T24" fmla="*/ 118 w 434"/>
                <a:gd name="T25" fmla="*/ 83 h 268"/>
                <a:gd name="T26" fmla="*/ 88 w 434"/>
                <a:gd name="T27" fmla="*/ 129 h 268"/>
                <a:gd name="T28" fmla="*/ 90 w 434"/>
                <a:gd name="T29" fmla="*/ 158 h 268"/>
                <a:gd name="T30" fmla="*/ 106 w 434"/>
                <a:gd name="T31" fmla="*/ 179 h 268"/>
                <a:gd name="T32" fmla="*/ 125 w 434"/>
                <a:gd name="T33" fmla="*/ 188 h 268"/>
                <a:gd name="T34" fmla="*/ 156 w 434"/>
                <a:gd name="T35" fmla="*/ 190 h 268"/>
                <a:gd name="T36" fmla="*/ 191 w 434"/>
                <a:gd name="T37" fmla="*/ 190 h 268"/>
                <a:gd name="T38" fmla="*/ 215 w 434"/>
                <a:gd name="T39" fmla="*/ 193 h 268"/>
                <a:gd name="T40" fmla="*/ 223 w 434"/>
                <a:gd name="T41" fmla="*/ 209 h 268"/>
                <a:gd name="T42" fmla="*/ 205 w 434"/>
                <a:gd name="T43" fmla="*/ 226 h 268"/>
                <a:gd name="T44" fmla="*/ 179 w 434"/>
                <a:gd name="T45" fmla="*/ 226 h 268"/>
                <a:gd name="T46" fmla="*/ 63 w 434"/>
                <a:gd name="T47" fmla="*/ 226 h 268"/>
                <a:gd name="T48" fmla="*/ 97 w 434"/>
                <a:gd name="T49" fmla="*/ 0 h 268"/>
                <a:gd name="T50" fmla="*/ 53 w 434"/>
                <a:gd name="T51" fmla="*/ 0 h 268"/>
                <a:gd name="T52" fmla="*/ 43 w 434"/>
                <a:gd name="T53" fmla="*/ 5 h 268"/>
                <a:gd name="T54" fmla="*/ 38 w 434"/>
                <a:gd name="T55" fmla="*/ 13 h 268"/>
                <a:gd name="T56" fmla="*/ 1 w 434"/>
                <a:gd name="T57" fmla="*/ 256 h 268"/>
                <a:gd name="T58" fmla="*/ 4 w 434"/>
                <a:gd name="T59" fmla="*/ 264 h 268"/>
                <a:gd name="T60" fmla="*/ 12 w 434"/>
                <a:gd name="T61" fmla="*/ 268 h 268"/>
                <a:gd name="T62" fmla="*/ 57 w 434"/>
                <a:gd name="T63" fmla="*/ 268 h 268"/>
                <a:gd name="T64" fmla="*/ 57 w 434"/>
                <a:gd name="T65" fmla="*/ 268 h 268"/>
                <a:gd name="T66" fmla="*/ 189 w 434"/>
                <a:gd name="T67" fmla="*/ 268 h 268"/>
                <a:gd name="T68" fmla="*/ 235 w 434"/>
                <a:gd name="T69" fmla="*/ 264 h 268"/>
                <a:gd name="T70" fmla="*/ 261 w 434"/>
                <a:gd name="T71" fmla="*/ 245 h 268"/>
                <a:gd name="T72" fmla="*/ 280 w 434"/>
                <a:gd name="T73" fmla="*/ 206 h 268"/>
                <a:gd name="T74" fmla="*/ 265 w 434"/>
                <a:gd name="T75" fmla="*/ 164 h 268"/>
                <a:gd name="T76" fmla="*/ 216 w 434"/>
                <a:gd name="T77" fmla="*/ 151 h 268"/>
                <a:gd name="T78" fmla="*/ 182 w 434"/>
                <a:gd name="T79" fmla="*/ 151 h 268"/>
                <a:gd name="T80" fmla="*/ 154 w 434"/>
                <a:gd name="T81" fmla="*/ 147 h 268"/>
                <a:gd name="T82" fmla="*/ 147 w 434"/>
                <a:gd name="T83" fmla="*/ 132 h 268"/>
                <a:gd name="T84" fmla="*/ 159 w 434"/>
                <a:gd name="T85" fmla="*/ 116 h 268"/>
                <a:gd name="T86" fmla="*/ 182 w 434"/>
                <a:gd name="T87" fmla="*/ 115 h 268"/>
                <a:gd name="T88" fmla="*/ 284 w 434"/>
                <a:gd name="T89" fmla="*/ 115 h 268"/>
                <a:gd name="T90" fmla="*/ 284 w 434"/>
                <a:gd name="T91" fmla="*/ 115 h 268"/>
                <a:gd name="T92" fmla="*/ 317 w 434"/>
                <a:gd name="T93" fmla="*/ 115 h 268"/>
                <a:gd name="T94" fmla="*/ 305 w 434"/>
                <a:gd name="T95" fmla="*/ 195 h 268"/>
                <a:gd name="T96" fmla="*/ 312 w 434"/>
                <a:gd name="T97" fmla="*/ 251 h 268"/>
                <a:gd name="T98" fmla="*/ 363 w 434"/>
                <a:gd name="T99" fmla="*/ 268 h 268"/>
                <a:gd name="T100" fmla="*/ 405 w 434"/>
                <a:gd name="T101" fmla="*/ 268 h 268"/>
                <a:gd name="T102" fmla="*/ 411 w 434"/>
                <a:gd name="T103" fmla="*/ 226 h 268"/>
                <a:gd name="T104" fmla="*/ 388 w 434"/>
                <a:gd name="T105" fmla="*/ 226 h 268"/>
                <a:gd name="T106" fmla="*/ 364 w 434"/>
                <a:gd name="T107" fmla="*/ 217 h 268"/>
                <a:gd name="T108" fmla="*/ 364 w 434"/>
                <a:gd name="T109" fmla="*/ 185 h 268"/>
                <a:gd name="T110" fmla="*/ 375 w 434"/>
                <a:gd name="T111" fmla="*/ 1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4" h="268">
                  <a:moveTo>
                    <a:pt x="375" y="115"/>
                  </a:moveTo>
                  <a:cubicBezTo>
                    <a:pt x="428" y="115"/>
                    <a:pt x="428" y="115"/>
                    <a:pt x="428" y="115"/>
                  </a:cubicBezTo>
                  <a:cubicBezTo>
                    <a:pt x="434" y="73"/>
                    <a:pt x="434" y="73"/>
                    <a:pt x="434" y="73"/>
                  </a:cubicBezTo>
                  <a:cubicBezTo>
                    <a:pt x="381" y="73"/>
                    <a:pt x="381" y="73"/>
                    <a:pt x="381" y="73"/>
                  </a:cubicBezTo>
                  <a:cubicBezTo>
                    <a:pt x="392" y="0"/>
                    <a:pt x="392" y="0"/>
                    <a:pt x="392" y="0"/>
                  </a:cubicBezTo>
                  <a:cubicBezTo>
                    <a:pt x="347" y="0"/>
                    <a:pt x="347" y="0"/>
                    <a:pt x="347" y="0"/>
                  </a:cubicBezTo>
                  <a:cubicBezTo>
                    <a:pt x="347" y="0"/>
                    <a:pt x="344" y="0"/>
                    <a:pt x="338" y="5"/>
                  </a:cubicBezTo>
                  <a:cubicBezTo>
                    <a:pt x="332" y="10"/>
                    <a:pt x="332" y="13"/>
                    <a:pt x="332" y="13"/>
                  </a:cubicBezTo>
                  <a:cubicBezTo>
                    <a:pt x="323" y="73"/>
                    <a:pt x="323" y="73"/>
                    <a:pt x="323" y="73"/>
                  </a:cubicBezTo>
                  <a:cubicBezTo>
                    <a:pt x="291" y="73"/>
                    <a:pt x="291" y="73"/>
                    <a:pt x="291" y="73"/>
                  </a:cubicBezTo>
                  <a:cubicBezTo>
                    <a:pt x="291" y="73"/>
                    <a:pt x="291" y="73"/>
                    <a:pt x="291" y="73"/>
                  </a:cubicBezTo>
                  <a:cubicBezTo>
                    <a:pt x="167" y="73"/>
                    <a:pt x="167" y="73"/>
                    <a:pt x="167" y="73"/>
                  </a:cubicBezTo>
                  <a:cubicBezTo>
                    <a:pt x="144" y="73"/>
                    <a:pt x="128" y="76"/>
                    <a:pt x="118" y="83"/>
                  </a:cubicBezTo>
                  <a:cubicBezTo>
                    <a:pt x="101" y="94"/>
                    <a:pt x="91" y="110"/>
                    <a:pt x="88" y="129"/>
                  </a:cubicBezTo>
                  <a:cubicBezTo>
                    <a:pt x="86" y="140"/>
                    <a:pt x="87" y="149"/>
                    <a:pt x="90" y="158"/>
                  </a:cubicBezTo>
                  <a:cubicBezTo>
                    <a:pt x="94" y="167"/>
                    <a:pt x="99" y="174"/>
                    <a:pt x="106" y="179"/>
                  </a:cubicBezTo>
                  <a:cubicBezTo>
                    <a:pt x="111" y="184"/>
                    <a:pt x="118" y="186"/>
                    <a:pt x="125" y="188"/>
                  </a:cubicBezTo>
                  <a:cubicBezTo>
                    <a:pt x="132" y="190"/>
                    <a:pt x="142" y="190"/>
                    <a:pt x="156" y="190"/>
                  </a:cubicBezTo>
                  <a:cubicBezTo>
                    <a:pt x="191" y="190"/>
                    <a:pt x="191" y="190"/>
                    <a:pt x="191" y="190"/>
                  </a:cubicBezTo>
                  <a:cubicBezTo>
                    <a:pt x="204" y="190"/>
                    <a:pt x="212" y="191"/>
                    <a:pt x="215" y="193"/>
                  </a:cubicBezTo>
                  <a:cubicBezTo>
                    <a:pt x="222" y="196"/>
                    <a:pt x="224" y="201"/>
                    <a:pt x="223" y="209"/>
                  </a:cubicBezTo>
                  <a:cubicBezTo>
                    <a:pt x="221" y="219"/>
                    <a:pt x="216" y="225"/>
                    <a:pt x="205" y="226"/>
                  </a:cubicBezTo>
                  <a:cubicBezTo>
                    <a:pt x="201" y="226"/>
                    <a:pt x="192" y="226"/>
                    <a:pt x="179" y="226"/>
                  </a:cubicBezTo>
                  <a:cubicBezTo>
                    <a:pt x="63" y="226"/>
                    <a:pt x="63" y="226"/>
                    <a:pt x="63" y="226"/>
                  </a:cubicBezTo>
                  <a:cubicBezTo>
                    <a:pt x="97" y="0"/>
                    <a:pt x="97" y="0"/>
                    <a:pt x="97" y="0"/>
                  </a:cubicBezTo>
                  <a:cubicBezTo>
                    <a:pt x="53" y="0"/>
                    <a:pt x="53" y="0"/>
                    <a:pt x="53" y="0"/>
                  </a:cubicBezTo>
                  <a:cubicBezTo>
                    <a:pt x="53" y="0"/>
                    <a:pt x="49" y="0"/>
                    <a:pt x="43" y="5"/>
                  </a:cubicBezTo>
                  <a:cubicBezTo>
                    <a:pt x="37" y="9"/>
                    <a:pt x="38" y="13"/>
                    <a:pt x="38" y="13"/>
                  </a:cubicBezTo>
                  <a:cubicBezTo>
                    <a:pt x="1" y="256"/>
                    <a:pt x="1" y="256"/>
                    <a:pt x="1" y="256"/>
                  </a:cubicBezTo>
                  <a:cubicBezTo>
                    <a:pt x="1" y="256"/>
                    <a:pt x="0" y="260"/>
                    <a:pt x="4" y="264"/>
                  </a:cubicBezTo>
                  <a:cubicBezTo>
                    <a:pt x="8" y="268"/>
                    <a:pt x="12" y="268"/>
                    <a:pt x="12" y="268"/>
                  </a:cubicBezTo>
                  <a:cubicBezTo>
                    <a:pt x="57" y="268"/>
                    <a:pt x="57" y="268"/>
                    <a:pt x="57" y="268"/>
                  </a:cubicBezTo>
                  <a:cubicBezTo>
                    <a:pt x="57" y="268"/>
                    <a:pt x="57" y="268"/>
                    <a:pt x="57" y="268"/>
                  </a:cubicBezTo>
                  <a:cubicBezTo>
                    <a:pt x="189" y="268"/>
                    <a:pt x="189" y="268"/>
                    <a:pt x="189" y="268"/>
                  </a:cubicBezTo>
                  <a:cubicBezTo>
                    <a:pt x="210" y="268"/>
                    <a:pt x="226" y="267"/>
                    <a:pt x="235" y="264"/>
                  </a:cubicBezTo>
                  <a:cubicBezTo>
                    <a:pt x="245" y="261"/>
                    <a:pt x="254" y="255"/>
                    <a:pt x="261" y="245"/>
                  </a:cubicBezTo>
                  <a:cubicBezTo>
                    <a:pt x="272" y="233"/>
                    <a:pt x="278" y="220"/>
                    <a:pt x="280" y="206"/>
                  </a:cubicBezTo>
                  <a:cubicBezTo>
                    <a:pt x="283" y="188"/>
                    <a:pt x="278" y="173"/>
                    <a:pt x="265" y="164"/>
                  </a:cubicBezTo>
                  <a:cubicBezTo>
                    <a:pt x="254" y="155"/>
                    <a:pt x="238" y="151"/>
                    <a:pt x="216" y="151"/>
                  </a:cubicBezTo>
                  <a:cubicBezTo>
                    <a:pt x="182" y="151"/>
                    <a:pt x="182" y="151"/>
                    <a:pt x="182" y="151"/>
                  </a:cubicBezTo>
                  <a:cubicBezTo>
                    <a:pt x="166" y="151"/>
                    <a:pt x="157" y="150"/>
                    <a:pt x="154" y="147"/>
                  </a:cubicBezTo>
                  <a:cubicBezTo>
                    <a:pt x="148" y="144"/>
                    <a:pt x="146" y="139"/>
                    <a:pt x="147" y="132"/>
                  </a:cubicBezTo>
                  <a:cubicBezTo>
                    <a:pt x="148" y="124"/>
                    <a:pt x="153" y="118"/>
                    <a:pt x="159" y="116"/>
                  </a:cubicBezTo>
                  <a:cubicBezTo>
                    <a:pt x="163" y="115"/>
                    <a:pt x="170" y="115"/>
                    <a:pt x="182" y="115"/>
                  </a:cubicBezTo>
                  <a:cubicBezTo>
                    <a:pt x="284" y="115"/>
                    <a:pt x="284" y="115"/>
                    <a:pt x="284" y="115"/>
                  </a:cubicBezTo>
                  <a:cubicBezTo>
                    <a:pt x="284" y="115"/>
                    <a:pt x="284" y="115"/>
                    <a:pt x="284" y="115"/>
                  </a:cubicBezTo>
                  <a:cubicBezTo>
                    <a:pt x="317" y="115"/>
                    <a:pt x="317" y="115"/>
                    <a:pt x="317" y="115"/>
                  </a:cubicBezTo>
                  <a:cubicBezTo>
                    <a:pt x="305" y="195"/>
                    <a:pt x="305" y="195"/>
                    <a:pt x="305" y="195"/>
                  </a:cubicBezTo>
                  <a:cubicBezTo>
                    <a:pt x="301" y="221"/>
                    <a:pt x="303" y="240"/>
                    <a:pt x="312" y="251"/>
                  </a:cubicBezTo>
                  <a:cubicBezTo>
                    <a:pt x="321" y="263"/>
                    <a:pt x="338" y="268"/>
                    <a:pt x="363" y="268"/>
                  </a:cubicBezTo>
                  <a:cubicBezTo>
                    <a:pt x="405" y="268"/>
                    <a:pt x="405" y="268"/>
                    <a:pt x="405" y="268"/>
                  </a:cubicBezTo>
                  <a:cubicBezTo>
                    <a:pt x="411" y="226"/>
                    <a:pt x="411" y="226"/>
                    <a:pt x="411" y="226"/>
                  </a:cubicBezTo>
                  <a:cubicBezTo>
                    <a:pt x="388" y="226"/>
                    <a:pt x="388" y="226"/>
                    <a:pt x="388" y="226"/>
                  </a:cubicBezTo>
                  <a:cubicBezTo>
                    <a:pt x="376" y="226"/>
                    <a:pt x="368" y="223"/>
                    <a:pt x="364" y="217"/>
                  </a:cubicBezTo>
                  <a:cubicBezTo>
                    <a:pt x="361" y="212"/>
                    <a:pt x="361" y="202"/>
                    <a:pt x="364" y="185"/>
                  </a:cubicBezTo>
                  <a:lnTo>
                    <a:pt x="37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userDrawn="1"/>
          </p:nvSpPr>
          <p:spPr bwMode="auto">
            <a:xfrm>
              <a:off x="7961" y="491"/>
              <a:ext cx="109" cy="96"/>
            </a:xfrm>
            <a:custGeom>
              <a:avLst/>
              <a:gdLst>
                <a:gd name="T0" fmla="*/ 223 w 224"/>
                <a:gd name="T1" fmla="*/ 13 h 196"/>
                <a:gd name="T2" fmla="*/ 197 w 224"/>
                <a:gd name="T3" fmla="*/ 184 h 196"/>
                <a:gd name="T4" fmla="*/ 195 w 224"/>
                <a:gd name="T5" fmla="*/ 196 h 196"/>
                <a:gd name="T6" fmla="*/ 137 w 224"/>
                <a:gd name="T7" fmla="*/ 196 h 196"/>
                <a:gd name="T8" fmla="*/ 160 w 224"/>
                <a:gd name="T9" fmla="*/ 43 h 196"/>
                <a:gd name="T10" fmla="*/ 111 w 224"/>
                <a:gd name="T11" fmla="*/ 43 h 196"/>
                <a:gd name="T12" fmla="*/ 87 w 224"/>
                <a:gd name="T13" fmla="*/ 49 h 196"/>
                <a:gd name="T14" fmla="*/ 77 w 224"/>
                <a:gd name="T15" fmla="*/ 70 h 196"/>
                <a:gd name="T16" fmla="*/ 58 w 224"/>
                <a:gd name="T17" fmla="*/ 196 h 196"/>
                <a:gd name="T18" fmla="*/ 0 w 224"/>
                <a:gd name="T19" fmla="*/ 196 h 196"/>
                <a:gd name="T20" fmla="*/ 18 w 224"/>
                <a:gd name="T21" fmla="*/ 76 h 196"/>
                <a:gd name="T22" fmla="*/ 50 w 224"/>
                <a:gd name="T23" fmla="*/ 16 h 196"/>
                <a:gd name="T24" fmla="*/ 75 w 224"/>
                <a:gd name="T25" fmla="*/ 4 h 196"/>
                <a:gd name="T26" fmla="*/ 114 w 224"/>
                <a:gd name="T27" fmla="*/ 1 h 196"/>
                <a:gd name="T28" fmla="*/ 211 w 224"/>
                <a:gd name="T29" fmla="*/ 1 h 196"/>
                <a:gd name="T30" fmla="*/ 220 w 224"/>
                <a:gd name="T31" fmla="*/ 5 h 196"/>
                <a:gd name="T32" fmla="*/ 223 w 224"/>
                <a:gd name="T33" fmla="*/ 1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196">
                  <a:moveTo>
                    <a:pt x="223" y="13"/>
                  </a:moveTo>
                  <a:cubicBezTo>
                    <a:pt x="197" y="184"/>
                    <a:pt x="197" y="184"/>
                    <a:pt x="197" y="184"/>
                  </a:cubicBezTo>
                  <a:cubicBezTo>
                    <a:pt x="195" y="196"/>
                    <a:pt x="195" y="196"/>
                    <a:pt x="195" y="196"/>
                  </a:cubicBezTo>
                  <a:cubicBezTo>
                    <a:pt x="137" y="196"/>
                    <a:pt x="137" y="196"/>
                    <a:pt x="137" y="196"/>
                  </a:cubicBezTo>
                  <a:cubicBezTo>
                    <a:pt x="160" y="43"/>
                    <a:pt x="160" y="43"/>
                    <a:pt x="160" y="43"/>
                  </a:cubicBezTo>
                  <a:cubicBezTo>
                    <a:pt x="111" y="43"/>
                    <a:pt x="111" y="43"/>
                    <a:pt x="111" y="43"/>
                  </a:cubicBezTo>
                  <a:cubicBezTo>
                    <a:pt x="100" y="43"/>
                    <a:pt x="93" y="45"/>
                    <a:pt x="87" y="49"/>
                  </a:cubicBezTo>
                  <a:cubicBezTo>
                    <a:pt x="82" y="53"/>
                    <a:pt x="79" y="60"/>
                    <a:pt x="77" y="70"/>
                  </a:cubicBezTo>
                  <a:cubicBezTo>
                    <a:pt x="58" y="196"/>
                    <a:pt x="58" y="196"/>
                    <a:pt x="58" y="196"/>
                  </a:cubicBezTo>
                  <a:cubicBezTo>
                    <a:pt x="0" y="196"/>
                    <a:pt x="0" y="196"/>
                    <a:pt x="0" y="196"/>
                  </a:cubicBezTo>
                  <a:cubicBezTo>
                    <a:pt x="18" y="76"/>
                    <a:pt x="18" y="76"/>
                    <a:pt x="18" y="76"/>
                  </a:cubicBezTo>
                  <a:cubicBezTo>
                    <a:pt x="23" y="49"/>
                    <a:pt x="33" y="29"/>
                    <a:pt x="50" y="16"/>
                  </a:cubicBezTo>
                  <a:cubicBezTo>
                    <a:pt x="57" y="10"/>
                    <a:pt x="66" y="6"/>
                    <a:pt x="75" y="4"/>
                  </a:cubicBezTo>
                  <a:cubicBezTo>
                    <a:pt x="84" y="2"/>
                    <a:pt x="97" y="1"/>
                    <a:pt x="114" y="1"/>
                  </a:cubicBezTo>
                  <a:cubicBezTo>
                    <a:pt x="211" y="1"/>
                    <a:pt x="211" y="1"/>
                    <a:pt x="211" y="1"/>
                  </a:cubicBezTo>
                  <a:cubicBezTo>
                    <a:pt x="211" y="1"/>
                    <a:pt x="215" y="0"/>
                    <a:pt x="220" y="5"/>
                  </a:cubicBezTo>
                  <a:cubicBezTo>
                    <a:pt x="224" y="9"/>
                    <a:pt x="223" y="13"/>
                    <a:pt x="22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
            <p:cNvSpPr>
              <a:spLocks noEditPoints="1"/>
            </p:cNvSpPr>
            <p:nvPr userDrawn="1"/>
          </p:nvSpPr>
          <p:spPr bwMode="auto">
            <a:xfrm>
              <a:off x="7861" y="492"/>
              <a:ext cx="106" cy="95"/>
            </a:xfrm>
            <a:custGeom>
              <a:avLst/>
              <a:gdLst>
                <a:gd name="T0" fmla="*/ 202 w 218"/>
                <a:gd name="T1" fmla="*/ 142 h 195"/>
                <a:gd name="T2" fmla="*/ 183 w 218"/>
                <a:gd name="T3" fmla="*/ 182 h 195"/>
                <a:gd name="T4" fmla="*/ 143 w 218"/>
                <a:gd name="T5" fmla="*/ 195 h 195"/>
                <a:gd name="T6" fmla="*/ 47 w 218"/>
                <a:gd name="T7" fmla="*/ 195 h 195"/>
                <a:gd name="T8" fmla="*/ 10 w 218"/>
                <a:gd name="T9" fmla="*/ 182 h 195"/>
                <a:gd name="T10" fmla="*/ 3 w 218"/>
                <a:gd name="T11" fmla="*/ 142 h 195"/>
                <a:gd name="T12" fmla="*/ 17 w 218"/>
                <a:gd name="T13" fmla="*/ 53 h 195"/>
                <a:gd name="T14" fmla="*/ 35 w 218"/>
                <a:gd name="T15" fmla="*/ 13 h 195"/>
                <a:gd name="T16" fmla="*/ 76 w 218"/>
                <a:gd name="T17" fmla="*/ 0 h 195"/>
                <a:gd name="T18" fmla="*/ 173 w 218"/>
                <a:gd name="T19" fmla="*/ 0 h 195"/>
                <a:gd name="T20" fmla="*/ 209 w 218"/>
                <a:gd name="T21" fmla="*/ 13 h 195"/>
                <a:gd name="T22" fmla="*/ 216 w 218"/>
                <a:gd name="T23" fmla="*/ 53 h 195"/>
                <a:gd name="T24" fmla="*/ 202 w 218"/>
                <a:gd name="T25" fmla="*/ 142 h 195"/>
                <a:gd name="T26" fmla="*/ 60 w 218"/>
                <a:gd name="T27" fmla="*/ 149 h 195"/>
                <a:gd name="T28" fmla="*/ 144 w 218"/>
                <a:gd name="T29" fmla="*/ 149 h 195"/>
                <a:gd name="T30" fmla="*/ 159 w 218"/>
                <a:gd name="T31" fmla="*/ 45 h 195"/>
                <a:gd name="T32" fmla="*/ 76 w 218"/>
                <a:gd name="T33" fmla="*/ 45 h 195"/>
                <a:gd name="T34" fmla="*/ 60 w 218"/>
                <a:gd name="T35" fmla="*/ 14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95">
                  <a:moveTo>
                    <a:pt x="202" y="142"/>
                  </a:moveTo>
                  <a:cubicBezTo>
                    <a:pt x="199" y="160"/>
                    <a:pt x="193" y="173"/>
                    <a:pt x="183" y="182"/>
                  </a:cubicBezTo>
                  <a:cubicBezTo>
                    <a:pt x="173" y="191"/>
                    <a:pt x="160" y="195"/>
                    <a:pt x="143" y="195"/>
                  </a:cubicBezTo>
                  <a:cubicBezTo>
                    <a:pt x="47" y="195"/>
                    <a:pt x="47" y="195"/>
                    <a:pt x="47" y="195"/>
                  </a:cubicBezTo>
                  <a:cubicBezTo>
                    <a:pt x="29" y="195"/>
                    <a:pt x="17" y="191"/>
                    <a:pt x="10" y="182"/>
                  </a:cubicBezTo>
                  <a:cubicBezTo>
                    <a:pt x="3" y="173"/>
                    <a:pt x="0" y="160"/>
                    <a:pt x="3" y="142"/>
                  </a:cubicBezTo>
                  <a:cubicBezTo>
                    <a:pt x="17" y="53"/>
                    <a:pt x="17" y="53"/>
                    <a:pt x="17" y="53"/>
                  </a:cubicBezTo>
                  <a:cubicBezTo>
                    <a:pt x="19" y="35"/>
                    <a:pt x="26" y="22"/>
                    <a:pt x="35" y="13"/>
                  </a:cubicBezTo>
                  <a:cubicBezTo>
                    <a:pt x="45" y="4"/>
                    <a:pt x="59" y="0"/>
                    <a:pt x="76" y="0"/>
                  </a:cubicBezTo>
                  <a:cubicBezTo>
                    <a:pt x="173" y="0"/>
                    <a:pt x="173" y="0"/>
                    <a:pt x="173" y="0"/>
                  </a:cubicBezTo>
                  <a:cubicBezTo>
                    <a:pt x="190" y="0"/>
                    <a:pt x="202" y="4"/>
                    <a:pt x="209" y="13"/>
                  </a:cubicBezTo>
                  <a:cubicBezTo>
                    <a:pt x="216" y="21"/>
                    <a:pt x="218" y="35"/>
                    <a:pt x="216" y="53"/>
                  </a:cubicBezTo>
                  <a:lnTo>
                    <a:pt x="202" y="142"/>
                  </a:lnTo>
                  <a:close/>
                  <a:moveTo>
                    <a:pt x="60" y="149"/>
                  </a:moveTo>
                  <a:cubicBezTo>
                    <a:pt x="144" y="149"/>
                    <a:pt x="144" y="149"/>
                    <a:pt x="144" y="149"/>
                  </a:cubicBezTo>
                  <a:cubicBezTo>
                    <a:pt x="159" y="45"/>
                    <a:pt x="159" y="45"/>
                    <a:pt x="159" y="45"/>
                  </a:cubicBezTo>
                  <a:cubicBezTo>
                    <a:pt x="76" y="45"/>
                    <a:pt x="76" y="45"/>
                    <a:pt x="76" y="45"/>
                  </a:cubicBezTo>
                  <a:lnTo>
                    <a:pt x="6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Rectangle 19"/>
            <p:cNvSpPr>
              <a:spLocks noChangeArrowheads="1"/>
            </p:cNvSpPr>
            <p:nvPr userDrawn="1"/>
          </p:nvSpPr>
          <p:spPr bwMode="auto">
            <a:xfrm>
              <a:off x="7452" y="611"/>
              <a:ext cx="71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indent="0" algn="l" defTabSz="914400" rtl="0" eaLnBrk="1" latinLnBrk="0" hangingPunct="1">
        <a:lnSpc>
          <a:spcPct val="100000"/>
        </a:lnSpc>
        <a:spcBef>
          <a:spcPct val="0"/>
        </a:spcBef>
        <a:buFontTx/>
        <a:buNone/>
        <a:defRPr kumimoji="0" lang="zh-CN" altLang="en-US" sz="3600" b="1" i="0" u="none" strike="noStrike" kern="1200" cap="none" spc="0" normalizeH="0" baseline="0" smtClean="0">
          <a:ln>
            <a:noFill/>
          </a:ln>
          <a:solidFill>
            <a:srgbClr val="1C627B"/>
          </a:solidFill>
          <a:effectLst/>
          <a:uLnTx/>
          <a:uFillTx/>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70726" y="2881659"/>
            <a:ext cx="8260980" cy="590931"/>
          </a:xfrm>
        </p:spPr>
        <p:txBody>
          <a:bodyPr/>
          <a:lstStyle/>
          <a:p>
            <a:r>
              <a:rPr lang="en-US" altLang="zh-CN" dirty="0">
                <a:latin typeface="思源黑体 CN Medium" panose="020B0600000000000000" pitchFamily="34" charset="-122"/>
                <a:ea typeface="思源黑体 CN Medium" panose="020B0600000000000000" pitchFamily="34" charset="-122"/>
              </a:rPr>
              <a:t>2022</a:t>
            </a:r>
            <a:r>
              <a:rPr lang="zh-CN" altLang="en-US" dirty="0">
                <a:latin typeface="思源黑体 CN Medium" panose="020B0600000000000000" pitchFamily="34" charset="-122"/>
                <a:ea typeface="思源黑体 CN Medium" panose="020B0600000000000000" pitchFamily="34" charset="-122"/>
              </a:rPr>
              <a:t>校招新人终期答辩</a:t>
            </a:r>
          </a:p>
        </p:txBody>
      </p:sp>
      <p:sp>
        <p:nvSpPr>
          <p:cNvPr id="4" name="文本占位符 3"/>
          <p:cNvSpPr>
            <a:spLocks noGrp="1"/>
          </p:cNvSpPr>
          <p:nvPr>
            <p:ph type="body" sz="quarter" idx="12"/>
          </p:nvPr>
        </p:nvSpPr>
        <p:spPr>
          <a:xfrm>
            <a:off x="8187491" y="3755443"/>
            <a:ext cx="3356809" cy="369332"/>
          </a:xfrm>
        </p:spPr>
        <p:txBody>
          <a:bodyPr vert="horz" wrap="square" lIns="91440" tIns="45720" rIns="91440" bIns="45720" rtlCol="0">
            <a:spAutoFit/>
          </a:bodyPr>
          <a:lstStyle/>
          <a:p>
            <a:pPr algn="l"/>
            <a:r>
              <a:rPr lang="zh-CN" altLang="en-US" sz="2000" dirty="0">
                <a:ea typeface="思源黑体 CN Medium" panose="020B0600000000000000" pitchFamily="34" charset="-122"/>
              </a:rPr>
              <a:t>吴永健   日期：</a:t>
            </a:r>
            <a:r>
              <a:rPr lang="en-US" altLang="zh-CN" sz="2000" dirty="0">
                <a:ea typeface="思源黑体 CN Medium" panose="020B0600000000000000" pitchFamily="34" charset="-122"/>
              </a:rPr>
              <a:t>2022/12/09</a:t>
            </a:r>
            <a:endParaRPr lang="en-GB" altLang="zh-CN" sz="2000" dirty="0">
              <a:ea typeface="思源黑体 CN Medium" panose="020B06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可选过程 7">
            <a:extLst>
              <a:ext uri="{FF2B5EF4-FFF2-40B4-BE49-F238E27FC236}">
                <a16:creationId xmlns:a16="http://schemas.microsoft.com/office/drawing/2014/main" id="{277195DC-9966-BD40-B036-7FD8BAA1D942}"/>
              </a:ext>
            </a:extLst>
          </p:cNvPr>
          <p:cNvSpPr/>
          <p:nvPr/>
        </p:nvSpPr>
        <p:spPr>
          <a:xfrm>
            <a:off x="606432" y="4010894"/>
            <a:ext cx="10887072" cy="1378126"/>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流程图: 可选过程 6">
            <a:extLst>
              <a:ext uri="{FF2B5EF4-FFF2-40B4-BE49-F238E27FC236}">
                <a16:creationId xmlns:a16="http://schemas.microsoft.com/office/drawing/2014/main" id="{E1341E0A-32E1-6035-7BFB-006652BC84E3}"/>
              </a:ext>
            </a:extLst>
          </p:cNvPr>
          <p:cNvSpPr/>
          <p:nvPr/>
        </p:nvSpPr>
        <p:spPr>
          <a:xfrm>
            <a:off x="606432" y="1820992"/>
            <a:ext cx="10887072" cy="137812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个人成长汇报</a:t>
            </a:r>
            <a:r>
              <a:rPr lang="en-US" altLang="zh-CN"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工作感悟</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t>10</a:t>
            </a:fld>
            <a:endParaRPr lang="en-US" altLang="zh-CN"/>
          </a:p>
        </p:txBody>
      </p:sp>
      <p:sp>
        <p:nvSpPr>
          <p:cNvPr id="2" name="内容占位符 2">
            <a:extLst>
              <a:ext uri="{FF2B5EF4-FFF2-40B4-BE49-F238E27FC236}">
                <a16:creationId xmlns:a16="http://schemas.microsoft.com/office/drawing/2014/main" id="{3B4A57B7-C0B8-D5BE-9D1E-B785A6B3BD36}"/>
              </a:ext>
            </a:extLst>
          </p:cNvPr>
          <p:cNvSpPr txBox="1"/>
          <p:nvPr/>
        </p:nvSpPr>
        <p:spPr>
          <a:xfrm>
            <a:off x="698496" y="1318796"/>
            <a:ext cx="9855373" cy="400105"/>
          </a:xfrm>
          <a:prstGeom prst="rect">
            <a:avLst/>
          </a:prstGeom>
          <a:ln w="12700">
            <a:miter lim="400000"/>
          </a:ln>
        </p:spPr>
        <p:txBody>
          <a:bodyPr wrap="square" lIns="45718" tIns="45718" rIns="45718" bIns="45718">
            <a:spAutoFit/>
          </a:bodyPr>
          <a:lstStyle>
            <a:lvl1pPr>
              <a:lnSpc>
                <a:spcPct val="90000"/>
              </a:lnSpc>
              <a:spcBef>
                <a:spcPts val="1000"/>
              </a:spcBef>
              <a:defRPr>
                <a:latin typeface="思源黑体 CN Medium"/>
                <a:ea typeface="思源黑体 CN Medium"/>
                <a:cs typeface="思源黑体 CN Medium"/>
                <a:sym typeface="思源黑体 CN Medium"/>
              </a:defRPr>
            </a:lvl1pPr>
          </a:lstStyle>
          <a:p>
            <a:pPr marL="342900" lvl="6" indent="-342900">
              <a:buFont typeface="Wingdings" panose="05000000000000000000" pitchFamily="2" charset="2"/>
              <a:buChar char="Ø"/>
            </a:pPr>
            <a:r>
              <a:rPr lang="zh-CN" altLang="en-US" sz="2000" b="1" dirty="0">
                <a:latin typeface="Times New Roman" panose="02020603050405020304" pitchFamily="18" charset="0"/>
                <a:ea typeface="思源黑体 CN Normal"/>
                <a:cs typeface="Times New Roman" panose="02020603050405020304" pitchFamily="18" charset="0"/>
              </a:rPr>
              <a:t>项目开发基本流程 </a:t>
            </a:r>
            <a:r>
              <a:rPr lang="en-US" altLang="zh-CN" sz="2000" b="1" dirty="0">
                <a:latin typeface="Times New Roman" panose="02020603050405020304" pitchFamily="18" charset="0"/>
                <a:ea typeface="思源黑体 CN Normal"/>
                <a:cs typeface="Times New Roman" panose="02020603050405020304" pitchFamily="18" charset="0"/>
              </a:rPr>
              <a:t>&amp; </a:t>
            </a:r>
            <a:r>
              <a:rPr lang="zh-CN" altLang="en-US" sz="2000" b="1" dirty="0">
                <a:latin typeface="Times New Roman" panose="02020603050405020304" pitchFamily="18" charset="0"/>
                <a:ea typeface="思源黑体 CN Normal"/>
                <a:cs typeface="Times New Roman" panose="02020603050405020304" pitchFamily="18" charset="0"/>
              </a:rPr>
              <a:t>注意事项</a:t>
            </a:r>
            <a:endParaRPr lang="en-US" altLang="zh-CN" sz="2000" b="1" dirty="0">
              <a:latin typeface="Times New Roman" panose="02020603050405020304" pitchFamily="18" charset="0"/>
              <a:ea typeface="思源黑体 CN Normal"/>
              <a:cs typeface="Times New Roman" panose="02020603050405020304" pitchFamily="18" charset="0"/>
            </a:endParaRPr>
          </a:p>
        </p:txBody>
      </p:sp>
      <p:sp>
        <p:nvSpPr>
          <p:cNvPr id="5" name="文本框 4">
            <a:extLst>
              <a:ext uri="{FF2B5EF4-FFF2-40B4-BE49-F238E27FC236}">
                <a16:creationId xmlns:a16="http://schemas.microsoft.com/office/drawing/2014/main" id="{F8E38FD7-9267-7A6A-492F-EBBA30BCBF9E}"/>
              </a:ext>
            </a:extLst>
          </p:cNvPr>
          <p:cNvSpPr txBox="1"/>
          <p:nvPr/>
        </p:nvSpPr>
        <p:spPr>
          <a:xfrm>
            <a:off x="698496" y="1881612"/>
            <a:ext cx="903605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对项目内模块的学习是很重要的</a:t>
            </a:r>
            <a:endParaRPr lang="en-US" altLang="zh-CN" dirty="0"/>
          </a:p>
          <a:p>
            <a:endParaRPr lang="en-US" altLang="zh-CN" dirty="0"/>
          </a:p>
          <a:p>
            <a:pPr marL="285750" indent="-285750">
              <a:buFont typeface="Arial" panose="020B0604020202020204" pitchFamily="34" charset="0"/>
              <a:buChar char="•"/>
            </a:pPr>
            <a:r>
              <a:rPr lang="zh-CN" altLang="en-US" dirty="0"/>
              <a:t>工作是同事之间， 部门之间合作完成的</a:t>
            </a:r>
            <a:endParaRPr lang="en-US" altLang="zh-CN" dirty="0"/>
          </a:p>
          <a:p>
            <a:r>
              <a:rPr lang="zh-CN" altLang="en-US" sz="1600" dirty="0"/>
              <a:t> </a:t>
            </a:r>
            <a:r>
              <a:rPr lang="en-US" altLang="zh-CN" sz="1600" dirty="0"/>
              <a:t>     </a:t>
            </a:r>
            <a:r>
              <a:rPr lang="zh-CN" altLang="en-US" sz="1600" dirty="0"/>
              <a:t>研发的工作远不止于</a:t>
            </a:r>
            <a:r>
              <a:rPr lang="en-US" altLang="zh-CN" sz="1600" dirty="0"/>
              <a:t>coding</a:t>
            </a:r>
            <a:r>
              <a:rPr lang="zh-CN" altLang="en-US" sz="1600" dirty="0"/>
              <a:t>。</a:t>
            </a:r>
          </a:p>
        </p:txBody>
      </p:sp>
      <p:sp>
        <p:nvSpPr>
          <p:cNvPr id="6" name="内容占位符 2">
            <a:extLst>
              <a:ext uri="{FF2B5EF4-FFF2-40B4-BE49-F238E27FC236}">
                <a16:creationId xmlns:a16="http://schemas.microsoft.com/office/drawing/2014/main" id="{78D57D86-45EA-902D-1C36-5210776B049E}"/>
              </a:ext>
            </a:extLst>
          </p:cNvPr>
          <p:cNvSpPr txBox="1"/>
          <p:nvPr/>
        </p:nvSpPr>
        <p:spPr>
          <a:xfrm>
            <a:off x="698496" y="3560143"/>
            <a:ext cx="9855373" cy="400105"/>
          </a:xfrm>
          <a:prstGeom prst="rect">
            <a:avLst/>
          </a:prstGeom>
          <a:ln w="12700">
            <a:miter lim="400000"/>
          </a:ln>
        </p:spPr>
        <p:txBody>
          <a:bodyPr wrap="square" lIns="45718" tIns="45718" rIns="45718" bIns="45718">
            <a:spAutoFit/>
          </a:bodyPr>
          <a:lstStyle>
            <a:lvl1pPr>
              <a:lnSpc>
                <a:spcPct val="90000"/>
              </a:lnSpc>
              <a:spcBef>
                <a:spcPts val="1000"/>
              </a:spcBef>
              <a:defRPr>
                <a:latin typeface="思源黑体 CN Medium"/>
                <a:ea typeface="思源黑体 CN Medium"/>
                <a:cs typeface="思源黑体 CN Medium"/>
                <a:sym typeface="思源黑体 CN Medium"/>
              </a:defRPr>
            </a:lvl1pPr>
          </a:lstStyle>
          <a:p>
            <a:pPr marL="342900" lvl="6" indent="-342900">
              <a:buFont typeface="Wingdings" panose="05000000000000000000" pitchFamily="2" charset="2"/>
              <a:buChar char="Ø"/>
            </a:pPr>
            <a:r>
              <a:rPr lang="zh-CN" altLang="en-US" sz="2000" b="1" dirty="0">
                <a:latin typeface="Times New Roman" panose="02020603050405020304" pitchFamily="18" charset="0"/>
                <a:ea typeface="思源黑体 CN Normal"/>
                <a:cs typeface="Times New Roman" panose="02020603050405020304" pitchFamily="18" charset="0"/>
              </a:rPr>
              <a:t>功能开发 </a:t>
            </a:r>
            <a:r>
              <a:rPr lang="en-US" altLang="zh-CN" sz="2000" b="1" dirty="0">
                <a:latin typeface="Times New Roman" panose="02020603050405020304" pitchFamily="18" charset="0"/>
                <a:ea typeface="思源黑体 CN Normal"/>
                <a:cs typeface="Times New Roman" panose="02020603050405020304" pitchFamily="18" charset="0"/>
              </a:rPr>
              <a:t>&amp; </a:t>
            </a:r>
            <a:r>
              <a:rPr lang="zh-CN" altLang="en-US" sz="2000" b="1" dirty="0">
                <a:latin typeface="Times New Roman" panose="02020603050405020304" pitchFamily="18" charset="0"/>
                <a:ea typeface="思源黑体 CN Normal"/>
                <a:cs typeface="Times New Roman" panose="02020603050405020304" pitchFamily="18" charset="0"/>
              </a:rPr>
              <a:t>代码</a:t>
            </a:r>
            <a:r>
              <a:rPr lang="en-US" altLang="zh-CN" sz="2000" b="1" dirty="0">
                <a:latin typeface="Times New Roman" panose="02020603050405020304" pitchFamily="18" charset="0"/>
                <a:ea typeface="思源黑体 CN Normal"/>
                <a:cs typeface="Times New Roman" panose="02020603050405020304" pitchFamily="18" charset="0"/>
              </a:rPr>
              <a:t>coding</a:t>
            </a:r>
          </a:p>
        </p:txBody>
      </p:sp>
      <p:sp>
        <p:nvSpPr>
          <p:cNvPr id="9" name="文本框 8">
            <a:extLst>
              <a:ext uri="{FF2B5EF4-FFF2-40B4-BE49-F238E27FC236}">
                <a16:creationId xmlns:a16="http://schemas.microsoft.com/office/drawing/2014/main" id="{F3231200-5908-BBF9-9DA6-8C60B12E1BF1}"/>
              </a:ext>
            </a:extLst>
          </p:cNvPr>
          <p:cNvSpPr txBox="1"/>
          <p:nvPr/>
        </p:nvSpPr>
        <p:spPr>
          <a:xfrm>
            <a:off x="698496" y="4122959"/>
            <a:ext cx="1018540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尽量复用过去的代码</a:t>
            </a:r>
            <a:endParaRPr lang="en-US" altLang="zh-CN" dirty="0"/>
          </a:p>
          <a:p>
            <a:endParaRPr lang="en-US" altLang="zh-CN" dirty="0"/>
          </a:p>
          <a:p>
            <a:pPr marL="285750" indent="-285750">
              <a:buFont typeface="Arial" panose="020B0604020202020204" pitchFamily="34" charset="0"/>
              <a:buChar char="•"/>
            </a:pPr>
            <a:r>
              <a:rPr lang="zh-CN" altLang="en-US" dirty="0"/>
              <a:t>新增代码尽量保证可读性 易用性</a:t>
            </a:r>
            <a:endParaRPr lang="en-US" altLang="zh-CN" dirty="0"/>
          </a:p>
        </p:txBody>
      </p:sp>
    </p:spTree>
    <p:extLst>
      <p:ext uri="{BB962C8B-B14F-4D97-AF65-F5344CB8AC3E}">
        <p14:creationId xmlns:p14="http://schemas.microsoft.com/office/powerpoint/2010/main" val="110425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思源黑体 CN Medium" panose="020B0600000000000000" pitchFamily="34" charset="-122"/>
                <a:ea typeface="思源黑体 CN Medium" panose="020B0600000000000000" pitchFamily="34" charset="-122"/>
              </a:rPr>
              <a:t>自我总结</a:t>
            </a:r>
          </a:p>
        </p:txBody>
      </p:sp>
      <p:sp>
        <p:nvSpPr>
          <p:cNvPr id="3" name="文本占位符 2"/>
          <p:cNvSpPr>
            <a:spLocks noGrp="1"/>
          </p:cNvSpPr>
          <p:nvPr>
            <p:ph type="body" sz="quarter" idx="11"/>
          </p:nvPr>
        </p:nvSpPr>
        <p:spPr/>
        <p:txBody>
          <a:bodyPr/>
          <a:lstStyle/>
          <a:p>
            <a:r>
              <a:rPr lang="zh-CN" altLang="en-US" dirty="0">
                <a:latin typeface="思源黑体 CN Medium" panose="020B0600000000000000" pitchFamily="34" charset="-122"/>
                <a:ea typeface="思源黑体 CN Medium" panose="020B0600000000000000" pitchFamily="34" charset="-122"/>
              </a:rPr>
              <a:t>小标题</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自我总结</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t>12</a:t>
            </a:fld>
            <a:endParaRPr lang="en-US" altLang="zh-CN"/>
          </a:p>
        </p:txBody>
      </p:sp>
      <p:sp>
        <p:nvSpPr>
          <p:cNvPr id="2" name="内容占位符 2">
            <a:extLst>
              <a:ext uri="{FF2B5EF4-FFF2-40B4-BE49-F238E27FC236}">
                <a16:creationId xmlns:a16="http://schemas.microsoft.com/office/drawing/2014/main" id="{575D0988-1385-13CA-41F8-078046BF458F}"/>
              </a:ext>
            </a:extLst>
          </p:cNvPr>
          <p:cNvSpPr txBox="1"/>
          <p:nvPr/>
        </p:nvSpPr>
        <p:spPr>
          <a:xfrm>
            <a:off x="503801" y="940597"/>
            <a:ext cx="9855373" cy="400105"/>
          </a:xfrm>
          <a:prstGeom prst="rect">
            <a:avLst/>
          </a:prstGeom>
          <a:ln w="12700">
            <a:miter lim="400000"/>
          </a:ln>
        </p:spPr>
        <p:txBody>
          <a:bodyPr wrap="square" lIns="45718" tIns="45718" rIns="45718" bIns="45718">
            <a:spAutoFit/>
          </a:bodyPr>
          <a:lstStyle>
            <a:lvl1pPr>
              <a:lnSpc>
                <a:spcPct val="90000"/>
              </a:lnSpc>
              <a:spcBef>
                <a:spcPts val="1000"/>
              </a:spcBef>
              <a:defRPr>
                <a:latin typeface="思源黑体 CN Medium"/>
                <a:ea typeface="思源黑体 CN Medium"/>
                <a:cs typeface="思源黑体 CN Medium"/>
                <a:sym typeface="思源黑体 CN Medium"/>
              </a:defRPr>
            </a:lvl1pPr>
          </a:lstStyle>
          <a:p>
            <a:pPr marL="342900" lvl="6" indent="-342900">
              <a:buFont typeface="Wingdings" panose="05000000000000000000" pitchFamily="2" charset="2"/>
              <a:buChar char="Ø"/>
            </a:pPr>
            <a:r>
              <a:rPr lang="zh-CN" altLang="en-US" sz="2000" b="1" dirty="0">
                <a:latin typeface="Times New Roman" panose="02020603050405020304" pitchFamily="18" charset="0"/>
                <a:ea typeface="思源黑体 CN Normal"/>
                <a:cs typeface="Times New Roman" panose="02020603050405020304" pitchFamily="18" charset="0"/>
              </a:rPr>
              <a:t>工作历程</a:t>
            </a:r>
            <a:endParaRPr lang="en-US" altLang="zh-CN" sz="2000" b="1" dirty="0">
              <a:latin typeface="Times New Roman" panose="02020603050405020304" pitchFamily="18" charset="0"/>
              <a:ea typeface="思源黑体 CN Normal"/>
              <a:cs typeface="Times New Roman" panose="02020603050405020304" pitchFamily="18" charset="0"/>
            </a:endParaRPr>
          </a:p>
        </p:txBody>
      </p:sp>
      <p:grpSp>
        <p:nvGrpSpPr>
          <p:cNvPr id="19" name="组合 1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F7B8381-93F0-4776-A939-539CDCEC3455}"/>
              </a:ext>
            </a:extLst>
          </p:cNvPr>
          <p:cNvGrpSpPr>
            <a:grpSpLocks noChangeAspect="1"/>
          </p:cNvGrpSpPr>
          <p:nvPr/>
        </p:nvGrpSpPr>
        <p:grpSpPr>
          <a:xfrm>
            <a:off x="2357693" y="1420170"/>
            <a:ext cx="8387121" cy="5208428"/>
            <a:chOff x="1765709" y="1254441"/>
            <a:chExt cx="9023395" cy="5603557"/>
          </a:xfrm>
        </p:grpSpPr>
        <p:grpSp>
          <p:nvGrpSpPr>
            <p:cNvPr id="21" name="组合 20">
              <a:extLst>
                <a:ext uri="{FF2B5EF4-FFF2-40B4-BE49-F238E27FC236}">
                  <a16:creationId xmlns:a16="http://schemas.microsoft.com/office/drawing/2014/main" id="{FA4F13B7-4D8E-4FD9-9255-189AD8109098}"/>
                </a:ext>
              </a:extLst>
            </p:cNvPr>
            <p:cNvGrpSpPr/>
            <p:nvPr/>
          </p:nvGrpSpPr>
          <p:grpSpPr>
            <a:xfrm>
              <a:off x="1922670" y="1428914"/>
              <a:ext cx="6526307" cy="5429084"/>
              <a:chOff x="3848098" y="2368548"/>
              <a:chExt cx="4541837" cy="3778252"/>
            </a:xfrm>
          </p:grpSpPr>
          <p:sp>
            <p:nvSpPr>
              <p:cNvPr id="64" name="任意多边形: 形状 63">
                <a:extLst>
                  <a:ext uri="{FF2B5EF4-FFF2-40B4-BE49-F238E27FC236}">
                    <a16:creationId xmlns:a16="http://schemas.microsoft.com/office/drawing/2014/main" id="{87987424-7AFD-497A-8D5A-0ADF39E99ED8}"/>
                  </a:ext>
                </a:extLst>
              </p:cNvPr>
              <p:cNvSpPr/>
              <p:nvPr/>
            </p:nvSpPr>
            <p:spPr bwMode="auto">
              <a:xfrm>
                <a:off x="5587206" y="2836862"/>
                <a:ext cx="1609725" cy="801688"/>
              </a:xfrm>
              <a:custGeom>
                <a:avLst/>
                <a:gdLst>
                  <a:gd name="T0" fmla="*/ 1 w 1014"/>
                  <a:gd name="T1" fmla="*/ 0 h 505"/>
                  <a:gd name="T2" fmla="*/ 3 w 1014"/>
                  <a:gd name="T3" fmla="*/ 14 h 505"/>
                  <a:gd name="T4" fmla="*/ 11 w 1014"/>
                  <a:gd name="T5" fmla="*/ 27 h 505"/>
                  <a:gd name="T6" fmla="*/ 22 w 1014"/>
                  <a:gd name="T7" fmla="*/ 38 h 505"/>
                  <a:gd name="T8" fmla="*/ 33 w 1014"/>
                  <a:gd name="T9" fmla="*/ 47 h 505"/>
                  <a:gd name="T10" fmla="*/ 64 w 1014"/>
                  <a:gd name="T11" fmla="*/ 66 h 505"/>
                  <a:gd name="T12" fmla="*/ 97 w 1014"/>
                  <a:gd name="T13" fmla="*/ 80 h 505"/>
                  <a:gd name="T14" fmla="*/ 133 w 1014"/>
                  <a:gd name="T15" fmla="*/ 93 h 505"/>
                  <a:gd name="T16" fmla="*/ 207 w 1014"/>
                  <a:gd name="T17" fmla="*/ 114 h 505"/>
                  <a:gd name="T18" fmla="*/ 244 w 1014"/>
                  <a:gd name="T19" fmla="*/ 122 h 505"/>
                  <a:gd name="T20" fmla="*/ 324 w 1014"/>
                  <a:gd name="T21" fmla="*/ 137 h 505"/>
                  <a:gd name="T22" fmla="*/ 404 w 1014"/>
                  <a:gd name="T23" fmla="*/ 151 h 505"/>
                  <a:gd name="T24" fmla="*/ 563 w 1014"/>
                  <a:gd name="T25" fmla="*/ 187 h 505"/>
                  <a:gd name="T26" fmla="*/ 600 w 1014"/>
                  <a:gd name="T27" fmla="*/ 197 h 505"/>
                  <a:gd name="T28" fmla="*/ 675 w 1014"/>
                  <a:gd name="T29" fmla="*/ 219 h 505"/>
                  <a:gd name="T30" fmla="*/ 750 w 1014"/>
                  <a:gd name="T31" fmla="*/ 244 h 505"/>
                  <a:gd name="T32" fmla="*/ 821 w 1014"/>
                  <a:gd name="T33" fmla="*/ 275 h 505"/>
                  <a:gd name="T34" fmla="*/ 856 w 1014"/>
                  <a:gd name="T35" fmla="*/ 291 h 505"/>
                  <a:gd name="T36" fmla="*/ 904 w 1014"/>
                  <a:gd name="T37" fmla="*/ 319 h 505"/>
                  <a:gd name="T38" fmla="*/ 933 w 1014"/>
                  <a:gd name="T39" fmla="*/ 339 h 505"/>
                  <a:gd name="T40" fmla="*/ 961 w 1014"/>
                  <a:gd name="T41" fmla="*/ 364 h 505"/>
                  <a:gd name="T42" fmla="*/ 973 w 1014"/>
                  <a:gd name="T43" fmla="*/ 377 h 505"/>
                  <a:gd name="T44" fmla="*/ 988 w 1014"/>
                  <a:gd name="T45" fmla="*/ 395 h 505"/>
                  <a:gd name="T46" fmla="*/ 999 w 1014"/>
                  <a:gd name="T47" fmla="*/ 414 h 505"/>
                  <a:gd name="T48" fmla="*/ 1006 w 1014"/>
                  <a:gd name="T49" fmla="*/ 432 h 505"/>
                  <a:gd name="T50" fmla="*/ 1013 w 1014"/>
                  <a:gd name="T51" fmla="*/ 465 h 505"/>
                  <a:gd name="T52" fmla="*/ 1014 w 1014"/>
                  <a:gd name="T53" fmla="*/ 505 h 505"/>
                  <a:gd name="T54" fmla="*/ 1013 w 1014"/>
                  <a:gd name="T55" fmla="*/ 490 h 505"/>
                  <a:gd name="T56" fmla="*/ 1009 w 1014"/>
                  <a:gd name="T57" fmla="*/ 474 h 505"/>
                  <a:gd name="T58" fmla="*/ 1002 w 1014"/>
                  <a:gd name="T59" fmla="*/ 448 h 505"/>
                  <a:gd name="T60" fmla="*/ 991 w 1014"/>
                  <a:gd name="T61" fmla="*/ 427 h 505"/>
                  <a:gd name="T62" fmla="*/ 972 w 1014"/>
                  <a:gd name="T63" fmla="*/ 403 h 505"/>
                  <a:gd name="T64" fmla="*/ 958 w 1014"/>
                  <a:gd name="T65" fmla="*/ 390 h 505"/>
                  <a:gd name="T66" fmla="*/ 930 w 1014"/>
                  <a:gd name="T67" fmla="*/ 366 h 505"/>
                  <a:gd name="T68" fmla="*/ 900 w 1014"/>
                  <a:gd name="T69" fmla="*/ 346 h 505"/>
                  <a:gd name="T70" fmla="*/ 838 w 1014"/>
                  <a:gd name="T71" fmla="*/ 311 h 505"/>
                  <a:gd name="T72" fmla="*/ 803 w 1014"/>
                  <a:gd name="T73" fmla="*/ 294 h 505"/>
                  <a:gd name="T74" fmla="*/ 730 w 1014"/>
                  <a:gd name="T75" fmla="*/ 266 h 505"/>
                  <a:gd name="T76" fmla="*/ 656 w 1014"/>
                  <a:gd name="T77" fmla="*/ 242 h 505"/>
                  <a:gd name="T78" fmla="*/ 544 w 1014"/>
                  <a:gd name="T79" fmla="*/ 211 h 505"/>
                  <a:gd name="T80" fmla="*/ 465 w 1014"/>
                  <a:gd name="T81" fmla="*/ 193 h 505"/>
                  <a:gd name="T82" fmla="*/ 386 w 1014"/>
                  <a:gd name="T83" fmla="*/ 177 h 505"/>
                  <a:gd name="T84" fmla="*/ 267 w 1014"/>
                  <a:gd name="T85" fmla="*/ 156 h 505"/>
                  <a:gd name="T86" fmla="*/ 228 w 1014"/>
                  <a:gd name="T87" fmla="*/ 147 h 505"/>
                  <a:gd name="T88" fmla="*/ 157 w 1014"/>
                  <a:gd name="T89" fmla="*/ 129 h 505"/>
                  <a:gd name="T90" fmla="*/ 89 w 1014"/>
                  <a:gd name="T91" fmla="*/ 105 h 505"/>
                  <a:gd name="T92" fmla="*/ 74 w 1014"/>
                  <a:gd name="T93" fmla="*/ 99 h 505"/>
                  <a:gd name="T94" fmla="*/ 44 w 1014"/>
                  <a:gd name="T95" fmla="*/ 83 h 505"/>
                  <a:gd name="T96" fmla="*/ 31 w 1014"/>
                  <a:gd name="T97" fmla="*/ 73 h 505"/>
                  <a:gd name="T98" fmla="*/ 12 w 1014"/>
                  <a:gd name="T99" fmla="*/ 56 h 505"/>
                  <a:gd name="T100" fmla="*/ 3 w 1014"/>
                  <a:gd name="T101" fmla="*/ 43 h 505"/>
                  <a:gd name="T102" fmla="*/ 1 w 1014"/>
                  <a:gd name="T103" fmla="*/ 33 h 505"/>
                  <a:gd name="T104" fmla="*/ 1 w 1014"/>
                  <a:gd name="T105"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4" h="505">
                    <a:moveTo>
                      <a:pt x="1" y="0"/>
                    </a:moveTo>
                    <a:lnTo>
                      <a:pt x="1" y="0"/>
                    </a:lnTo>
                    <a:lnTo>
                      <a:pt x="1" y="6"/>
                    </a:lnTo>
                    <a:lnTo>
                      <a:pt x="3" y="14"/>
                    </a:lnTo>
                    <a:lnTo>
                      <a:pt x="7" y="21"/>
                    </a:lnTo>
                    <a:lnTo>
                      <a:pt x="11" y="27"/>
                    </a:lnTo>
                    <a:lnTo>
                      <a:pt x="17" y="33"/>
                    </a:lnTo>
                    <a:lnTo>
                      <a:pt x="22" y="38"/>
                    </a:lnTo>
                    <a:lnTo>
                      <a:pt x="33" y="47"/>
                    </a:lnTo>
                    <a:lnTo>
                      <a:pt x="33" y="47"/>
                    </a:lnTo>
                    <a:lnTo>
                      <a:pt x="49" y="57"/>
                    </a:lnTo>
                    <a:lnTo>
                      <a:pt x="64" y="66"/>
                    </a:lnTo>
                    <a:lnTo>
                      <a:pt x="80" y="73"/>
                    </a:lnTo>
                    <a:lnTo>
                      <a:pt x="97" y="80"/>
                    </a:lnTo>
                    <a:lnTo>
                      <a:pt x="97" y="80"/>
                    </a:lnTo>
                    <a:lnTo>
                      <a:pt x="133" y="93"/>
                    </a:lnTo>
                    <a:lnTo>
                      <a:pt x="169" y="104"/>
                    </a:lnTo>
                    <a:lnTo>
                      <a:pt x="207" y="114"/>
                    </a:lnTo>
                    <a:lnTo>
                      <a:pt x="244" y="122"/>
                    </a:lnTo>
                    <a:lnTo>
                      <a:pt x="244" y="122"/>
                    </a:lnTo>
                    <a:lnTo>
                      <a:pt x="284" y="129"/>
                    </a:lnTo>
                    <a:lnTo>
                      <a:pt x="324" y="137"/>
                    </a:lnTo>
                    <a:lnTo>
                      <a:pt x="404" y="151"/>
                    </a:lnTo>
                    <a:lnTo>
                      <a:pt x="404" y="151"/>
                    </a:lnTo>
                    <a:lnTo>
                      <a:pt x="484" y="168"/>
                    </a:lnTo>
                    <a:lnTo>
                      <a:pt x="563" y="187"/>
                    </a:lnTo>
                    <a:lnTo>
                      <a:pt x="563" y="187"/>
                    </a:lnTo>
                    <a:lnTo>
                      <a:pt x="600" y="197"/>
                    </a:lnTo>
                    <a:lnTo>
                      <a:pt x="638" y="208"/>
                    </a:lnTo>
                    <a:lnTo>
                      <a:pt x="675" y="219"/>
                    </a:lnTo>
                    <a:lnTo>
                      <a:pt x="712" y="231"/>
                    </a:lnTo>
                    <a:lnTo>
                      <a:pt x="750" y="244"/>
                    </a:lnTo>
                    <a:lnTo>
                      <a:pt x="786" y="258"/>
                    </a:lnTo>
                    <a:lnTo>
                      <a:pt x="821" y="275"/>
                    </a:lnTo>
                    <a:lnTo>
                      <a:pt x="856" y="291"/>
                    </a:lnTo>
                    <a:lnTo>
                      <a:pt x="856" y="291"/>
                    </a:lnTo>
                    <a:lnTo>
                      <a:pt x="888" y="309"/>
                    </a:lnTo>
                    <a:lnTo>
                      <a:pt x="904" y="319"/>
                    </a:lnTo>
                    <a:lnTo>
                      <a:pt x="919" y="328"/>
                    </a:lnTo>
                    <a:lnTo>
                      <a:pt x="933" y="339"/>
                    </a:lnTo>
                    <a:lnTo>
                      <a:pt x="948" y="352"/>
                    </a:lnTo>
                    <a:lnTo>
                      <a:pt x="961" y="364"/>
                    </a:lnTo>
                    <a:lnTo>
                      <a:pt x="973" y="377"/>
                    </a:lnTo>
                    <a:lnTo>
                      <a:pt x="973" y="377"/>
                    </a:lnTo>
                    <a:lnTo>
                      <a:pt x="982" y="387"/>
                    </a:lnTo>
                    <a:lnTo>
                      <a:pt x="988" y="395"/>
                    </a:lnTo>
                    <a:lnTo>
                      <a:pt x="994" y="405"/>
                    </a:lnTo>
                    <a:lnTo>
                      <a:pt x="999" y="414"/>
                    </a:lnTo>
                    <a:lnTo>
                      <a:pt x="1003" y="423"/>
                    </a:lnTo>
                    <a:lnTo>
                      <a:pt x="1006" y="432"/>
                    </a:lnTo>
                    <a:lnTo>
                      <a:pt x="1010" y="449"/>
                    </a:lnTo>
                    <a:lnTo>
                      <a:pt x="1013" y="465"/>
                    </a:lnTo>
                    <a:lnTo>
                      <a:pt x="1014" y="479"/>
                    </a:lnTo>
                    <a:lnTo>
                      <a:pt x="1014" y="505"/>
                    </a:lnTo>
                    <a:lnTo>
                      <a:pt x="1014" y="505"/>
                    </a:lnTo>
                    <a:lnTo>
                      <a:pt x="1013" y="490"/>
                    </a:lnTo>
                    <a:lnTo>
                      <a:pt x="1009" y="474"/>
                    </a:lnTo>
                    <a:lnTo>
                      <a:pt x="1009" y="474"/>
                    </a:lnTo>
                    <a:lnTo>
                      <a:pt x="1005" y="457"/>
                    </a:lnTo>
                    <a:lnTo>
                      <a:pt x="1002" y="448"/>
                    </a:lnTo>
                    <a:lnTo>
                      <a:pt x="996" y="438"/>
                    </a:lnTo>
                    <a:lnTo>
                      <a:pt x="991" y="427"/>
                    </a:lnTo>
                    <a:lnTo>
                      <a:pt x="982" y="415"/>
                    </a:lnTo>
                    <a:lnTo>
                      <a:pt x="972" y="403"/>
                    </a:lnTo>
                    <a:lnTo>
                      <a:pt x="958" y="390"/>
                    </a:lnTo>
                    <a:lnTo>
                      <a:pt x="958" y="390"/>
                    </a:lnTo>
                    <a:lnTo>
                      <a:pt x="944" y="378"/>
                    </a:lnTo>
                    <a:lnTo>
                      <a:pt x="930" y="366"/>
                    </a:lnTo>
                    <a:lnTo>
                      <a:pt x="916" y="356"/>
                    </a:lnTo>
                    <a:lnTo>
                      <a:pt x="900" y="346"/>
                    </a:lnTo>
                    <a:lnTo>
                      <a:pt x="870" y="327"/>
                    </a:lnTo>
                    <a:lnTo>
                      <a:pt x="838" y="311"/>
                    </a:lnTo>
                    <a:lnTo>
                      <a:pt x="838" y="311"/>
                    </a:lnTo>
                    <a:lnTo>
                      <a:pt x="803" y="294"/>
                    </a:lnTo>
                    <a:lnTo>
                      <a:pt x="766" y="279"/>
                    </a:lnTo>
                    <a:lnTo>
                      <a:pt x="730" y="266"/>
                    </a:lnTo>
                    <a:lnTo>
                      <a:pt x="694" y="253"/>
                    </a:lnTo>
                    <a:lnTo>
                      <a:pt x="656" y="242"/>
                    </a:lnTo>
                    <a:lnTo>
                      <a:pt x="619" y="231"/>
                    </a:lnTo>
                    <a:lnTo>
                      <a:pt x="544" y="211"/>
                    </a:lnTo>
                    <a:lnTo>
                      <a:pt x="544" y="211"/>
                    </a:lnTo>
                    <a:lnTo>
                      <a:pt x="465" y="193"/>
                    </a:lnTo>
                    <a:lnTo>
                      <a:pt x="386" y="177"/>
                    </a:lnTo>
                    <a:lnTo>
                      <a:pt x="386" y="177"/>
                    </a:lnTo>
                    <a:lnTo>
                      <a:pt x="307" y="162"/>
                    </a:lnTo>
                    <a:lnTo>
                      <a:pt x="267" y="156"/>
                    </a:lnTo>
                    <a:lnTo>
                      <a:pt x="228" y="147"/>
                    </a:lnTo>
                    <a:lnTo>
                      <a:pt x="228" y="147"/>
                    </a:lnTo>
                    <a:lnTo>
                      <a:pt x="193" y="138"/>
                    </a:lnTo>
                    <a:lnTo>
                      <a:pt x="157" y="129"/>
                    </a:lnTo>
                    <a:lnTo>
                      <a:pt x="122" y="118"/>
                    </a:lnTo>
                    <a:lnTo>
                      <a:pt x="89" y="105"/>
                    </a:lnTo>
                    <a:lnTo>
                      <a:pt x="89" y="105"/>
                    </a:lnTo>
                    <a:lnTo>
                      <a:pt x="74" y="99"/>
                    </a:lnTo>
                    <a:lnTo>
                      <a:pt x="58" y="92"/>
                    </a:lnTo>
                    <a:lnTo>
                      <a:pt x="44" y="83"/>
                    </a:lnTo>
                    <a:lnTo>
                      <a:pt x="31" y="73"/>
                    </a:lnTo>
                    <a:lnTo>
                      <a:pt x="31" y="73"/>
                    </a:lnTo>
                    <a:lnTo>
                      <a:pt x="19" y="65"/>
                    </a:lnTo>
                    <a:lnTo>
                      <a:pt x="12" y="56"/>
                    </a:lnTo>
                    <a:lnTo>
                      <a:pt x="7" y="49"/>
                    </a:lnTo>
                    <a:lnTo>
                      <a:pt x="3" y="43"/>
                    </a:lnTo>
                    <a:lnTo>
                      <a:pt x="3" y="43"/>
                    </a:lnTo>
                    <a:lnTo>
                      <a:pt x="1" y="33"/>
                    </a:lnTo>
                    <a:lnTo>
                      <a:pt x="0" y="23"/>
                    </a:lnTo>
                    <a:lnTo>
                      <a:pt x="1" y="0"/>
                    </a:lnTo>
                    <a:lnTo>
                      <a:pt x="1"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65" name="任意多边形: 形状 64">
                <a:extLst>
                  <a:ext uri="{FF2B5EF4-FFF2-40B4-BE49-F238E27FC236}">
                    <a16:creationId xmlns:a16="http://schemas.microsoft.com/office/drawing/2014/main" id="{AA2A9E7E-1EE7-42C9-8738-99F6753EDB97}"/>
                  </a:ext>
                </a:extLst>
              </p:cNvPr>
              <p:cNvSpPr/>
              <p:nvPr/>
            </p:nvSpPr>
            <p:spPr bwMode="auto">
              <a:xfrm>
                <a:off x="6036468" y="2395537"/>
                <a:ext cx="371475" cy="111125"/>
              </a:xfrm>
              <a:custGeom>
                <a:avLst/>
                <a:gdLst>
                  <a:gd name="T0" fmla="*/ 152 w 234"/>
                  <a:gd name="T1" fmla="*/ 14 h 70"/>
                  <a:gd name="T2" fmla="*/ 152 w 234"/>
                  <a:gd name="T3" fmla="*/ 14 h 70"/>
                  <a:gd name="T4" fmla="*/ 190 w 234"/>
                  <a:gd name="T5" fmla="*/ 11 h 70"/>
                  <a:gd name="T6" fmla="*/ 215 w 234"/>
                  <a:gd name="T7" fmla="*/ 8 h 70"/>
                  <a:gd name="T8" fmla="*/ 224 w 234"/>
                  <a:gd name="T9" fmla="*/ 6 h 70"/>
                  <a:gd name="T10" fmla="*/ 229 w 234"/>
                  <a:gd name="T11" fmla="*/ 5 h 70"/>
                  <a:gd name="T12" fmla="*/ 233 w 234"/>
                  <a:gd name="T13" fmla="*/ 3 h 70"/>
                  <a:gd name="T14" fmla="*/ 234 w 234"/>
                  <a:gd name="T15" fmla="*/ 0 h 70"/>
                  <a:gd name="T16" fmla="*/ 234 w 234"/>
                  <a:gd name="T17" fmla="*/ 28 h 70"/>
                  <a:gd name="T18" fmla="*/ 234 w 234"/>
                  <a:gd name="T19" fmla="*/ 28 h 70"/>
                  <a:gd name="T20" fmla="*/ 233 w 234"/>
                  <a:gd name="T21" fmla="*/ 32 h 70"/>
                  <a:gd name="T22" fmla="*/ 229 w 234"/>
                  <a:gd name="T23" fmla="*/ 34 h 70"/>
                  <a:gd name="T24" fmla="*/ 224 w 234"/>
                  <a:gd name="T25" fmla="*/ 35 h 70"/>
                  <a:gd name="T26" fmla="*/ 215 w 234"/>
                  <a:gd name="T27" fmla="*/ 37 h 70"/>
                  <a:gd name="T28" fmla="*/ 190 w 234"/>
                  <a:gd name="T29" fmla="*/ 40 h 70"/>
                  <a:gd name="T30" fmla="*/ 152 w 234"/>
                  <a:gd name="T31" fmla="*/ 43 h 70"/>
                  <a:gd name="T32" fmla="*/ 152 w 234"/>
                  <a:gd name="T33" fmla="*/ 43 h 70"/>
                  <a:gd name="T34" fmla="*/ 105 w 234"/>
                  <a:gd name="T35" fmla="*/ 47 h 70"/>
                  <a:gd name="T36" fmla="*/ 56 w 234"/>
                  <a:gd name="T37" fmla="*/ 54 h 70"/>
                  <a:gd name="T38" fmla="*/ 34 w 234"/>
                  <a:gd name="T39" fmla="*/ 57 h 70"/>
                  <a:gd name="T40" fmla="*/ 16 w 234"/>
                  <a:gd name="T41" fmla="*/ 61 h 70"/>
                  <a:gd name="T42" fmla="*/ 4 w 234"/>
                  <a:gd name="T43" fmla="*/ 66 h 70"/>
                  <a:gd name="T44" fmla="*/ 1 w 234"/>
                  <a:gd name="T45" fmla="*/ 68 h 70"/>
                  <a:gd name="T46" fmla="*/ 0 w 234"/>
                  <a:gd name="T47" fmla="*/ 70 h 70"/>
                  <a:gd name="T48" fmla="*/ 0 w 234"/>
                  <a:gd name="T49" fmla="*/ 41 h 70"/>
                  <a:gd name="T50" fmla="*/ 0 w 234"/>
                  <a:gd name="T51" fmla="*/ 41 h 70"/>
                  <a:gd name="T52" fmla="*/ 1 w 234"/>
                  <a:gd name="T53" fmla="*/ 39 h 70"/>
                  <a:gd name="T54" fmla="*/ 4 w 234"/>
                  <a:gd name="T55" fmla="*/ 37 h 70"/>
                  <a:gd name="T56" fmla="*/ 16 w 234"/>
                  <a:gd name="T57" fmla="*/ 33 h 70"/>
                  <a:gd name="T58" fmla="*/ 34 w 234"/>
                  <a:gd name="T59" fmla="*/ 28 h 70"/>
                  <a:gd name="T60" fmla="*/ 56 w 234"/>
                  <a:gd name="T61" fmla="*/ 25 h 70"/>
                  <a:gd name="T62" fmla="*/ 105 w 234"/>
                  <a:gd name="T63" fmla="*/ 18 h 70"/>
                  <a:gd name="T64" fmla="*/ 152 w 234"/>
                  <a:gd name="T65" fmla="*/ 14 h 70"/>
                  <a:gd name="T66" fmla="*/ 152 w 234"/>
                  <a:gd name="T67"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70">
                    <a:moveTo>
                      <a:pt x="152" y="14"/>
                    </a:moveTo>
                    <a:lnTo>
                      <a:pt x="152" y="14"/>
                    </a:lnTo>
                    <a:lnTo>
                      <a:pt x="190" y="11"/>
                    </a:lnTo>
                    <a:lnTo>
                      <a:pt x="215" y="8"/>
                    </a:lnTo>
                    <a:lnTo>
                      <a:pt x="224" y="6"/>
                    </a:lnTo>
                    <a:lnTo>
                      <a:pt x="229" y="5"/>
                    </a:lnTo>
                    <a:lnTo>
                      <a:pt x="233" y="3"/>
                    </a:lnTo>
                    <a:lnTo>
                      <a:pt x="234" y="0"/>
                    </a:lnTo>
                    <a:lnTo>
                      <a:pt x="234" y="28"/>
                    </a:lnTo>
                    <a:lnTo>
                      <a:pt x="234" y="28"/>
                    </a:lnTo>
                    <a:lnTo>
                      <a:pt x="233" y="32"/>
                    </a:lnTo>
                    <a:lnTo>
                      <a:pt x="229" y="34"/>
                    </a:lnTo>
                    <a:lnTo>
                      <a:pt x="224" y="35"/>
                    </a:lnTo>
                    <a:lnTo>
                      <a:pt x="215" y="37"/>
                    </a:lnTo>
                    <a:lnTo>
                      <a:pt x="190" y="40"/>
                    </a:lnTo>
                    <a:lnTo>
                      <a:pt x="152" y="43"/>
                    </a:lnTo>
                    <a:lnTo>
                      <a:pt x="152" y="43"/>
                    </a:lnTo>
                    <a:lnTo>
                      <a:pt x="105" y="47"/>
                    </a:lnTo>
                    <a:lnTo>
                      <a:pt x="56" y="54"/>
                    </a:lnTo>
                    <a:lnTo>
                      <a:pt x="34" y="57"/>
                    </a:lnTo>
                    <a:lnTo>
                      <a:pt x="16" y="61"/>
                    </a:lnTo>
                    <a:lnTo>
                      <a:pt x="4" y="66"/>
                    </a:lnTo>
                    <a:lnTo>
                      <a:pt x="1" y="68"/>
                    </a:lnTo>
                    <a:lnTo>
                      <a:pt x="0" y="70"/>
                    </a:lnTo>
                    <a:lnTo>
                      <a:pt x="0" y="41"/>
                    </a:lnTo>
                    <a:lnTo>
                      <a:pt x="0" y="41"/>
                    </a:lnTo>
                    <a:lnTo>
                      <a:pt x="1" y="39"/>
                    </a:lnTo>
                    <a:lnTo>
                      <a:pt x="4" y="37"/>
                    </a:lnTo>
                    <a:lnTo>
                      <a:pt x="16" y="33"/>
                    </a:lnTo>
                    <a:lnTo>
                      <a:pt x="34" y="28"/>
                    </a:lnTo>
                    <a:lnTo>
                      <a:pt x="56" y="25"/>
                    </a:lnTo>
                    <a:lnTo>
                      <a:pt x="105" y="18"/>
                    </a:lnTo>
                    <a:lnTo>
                      <a:pt x="152" y="14"/>
                    </a:lnTo>
                    <a:lnTo>
                      <a:pt x="152" y="14"/>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66" name="任意多边形: 形状 65">
                <a:extLst>
                  <a:ext uri="{FF2B5EF4-FFF2-40B4-BE49-F238E27FC236}">
                    <a16:creationId xmlns:a16="http://schemas.microsoft.com/office/drawing/2014/main" id="{41ADD550-243E-45E3-932B-2BB0C6D53152}"/>
                  </a:ext>
                </a:extLst>
              </p:cNvPr>
              <p:cNvSpPr/>
              <p:nvPr/>
            </p:nvSpPr>
            <p:spPr bwMode="auto">
              <a:xfrm>
                <a:off x="5787231" y="2460624"/>
                <a:ext cx="669925" cy="136525"/>
              </a:xfrm>
              <a:custGeom>
                <a:avLst/>
                <a:gdLst>
                  <a:gd name="T0" fmla="*/ 13 w 422"/>
                  <a:gd name="T1" fmla="*/ 9 h 86"/>
                  <a:gd name="T2" fmla="*/ 13 w 422"/>
                  <a:gd name="T3" fmla="*/ 9 h 86"/>
                  <a:gd name="T4" fmla="*/ 23 w 422"/>
                  <a:gd name="T5" fmla="*/ 13 h 86"/>
                  <a:gd name="T6" fmla="*/ 39 w 422"/>
                  <a:gd name="T7" fmla="*/ 15 h 86"/>
                  <a:gd name="T8" fmla="*/ 85 w 422"/>
                  <a:gd name="T9" fmla="*/ 19 h 86"/>
                  <a:gd name="T10" fmla="*/ 145 w 422"/>
                  <a:gd name="T11" fmla="*/ 25 h 86"/>
                  <a:gd name="T12" fmla="*/ 209 w 422"/>
                  <a:gd name="T13" fmla="*/ 29 h 86"/>
                  <a:gd name="T14" fmla="*/ 275 w 422"/>
                  <a:gd name="T15" fmla="*/ 35 h 86"/>
                  <a:gd name="T16" fmla="*/ 335 w 422"/>
                  <a:gd name="T17" fmla="*/ 39 h 86"/>
                  <a:gd name="T18" fmla="*/ 383 w 422"/>
                  <a:gd name="T19" fmla="*/ 44 h 86"/>
                  <a:gd name="T20" fmla="*/ 401 w 422"/>
                  <a:gd name="T21" fmla="*/ 48 h 86"/>
                  <a:gd name="T22" fmla="*/ 414 w 422"/>
                  <a:gd name="T23" fmla="*/ 51 h 86"/>
                  <a:gd name="T24" fmla="*/ 414 w 422"/>
                  <a:gd name="T25" fmla="*/ 51 h 86"/>
                  <a:gd name="T26" fmla="*/ 418 w 422"/>
                  <a:gd name="T27" fmla="*/ 53 h 86"/>
                  <a:gd name="T28" fmla="*/ 420 w 422"/>
                  <a:gd name="T29" fmla="*/ 55 h 86"/>
                  <a:gd name="T30" fmla="*/ 422 w 422"/>
                  <a:gd name="T31" fmla="*/ 56 h 86"/>
                  <a:gd name="T32" fmla="*/ 422 w 422"/>
                  <a:gd name="T33" fmla="*/ 86 h 86"/>
                  <a:gd name="T34" fmla="*/ 422 w 422"/>
                  <a:gd name="T35" fmla="*/ 86 h 86"/>
                  <a:gd name="T36" fmla="*/ 420 w 422"/>
                  <a:gd name="T37" fmla="*/ 84 h 86"/>
                  <a:gd name="T38" fmla="*/ 418 w 422"/>
                  <a:gd name="T39" fmla="*/ 82 h 86"/>
                  <a:gd name="T40" fmla="*/ 414 w 422"/>
                  <a:gd name="T41" fmla="*/ 80 h 86"/>
                  <a:gd name="T42" fmla="*/ 414 w 422"/>
                  <a:gd name="T43" fmla="*/ 80 h 86"/>
                  <a:gd name="T44" fmla="*/ 401 w 422"/>
                  <a:gd name="T45" fmla="*/ 76 h 86"/>
                  <a:gd name="T46" fmla="*/ 383 w 422"/>
                  <a:gd name="T47" fmla="*/ 74 h 86"/>
                  <a:gd name="T48" fmla="*/ 335 w 422"/>
                  <a:gd name="T49" fmla="*/ 67 h 86"/>
                  <a:gd name="T50" fmla="*/ 275 w 422"/>
                  <a:gd name="T51" fmla="*/ 63 h 86"/>
                  <a:gd name="T52" fmla="*/ 209 w 422"/>
                  <a:gd name="T53" fmla="*/ 58 h 86"/>
                  <a:gd name="T54" fmla="*/ 145 w 422"/>
                  <a:gd name="T55" fmla="*/ 53 h 86"/>
                  <a:gd name="T56" fmla="*/ 85 w 422"/>
                  <a:gd name="T57" fmla="*/ 49 h 86"/>
                  <a:gd name="T58" fmla="*/ 39 w 422"/>
                  <a:gd name="T59" fmla="*/ 43 h 86"/>
                  <a:gd name="T60" fmla="*/ 23 w 422"/>
                  <a:gd name="T61" fmla="*/ 41 h 86"/>
                  <a:gd name="T62" fmla="*/ 13 w 422"/>
                  <a:gd name="T63" fmla="*/ 38 h 86"/>
                  <a:gd name="T64" fmla="*/ 13 w 422"/>
                  <a:gd name="T65" fmla="*/ 38 h 86"/>
                  <a:gd name="T66" fmla="*/ 5 w 422"/>
                  <a:gd name="T67" fmla="*/ 35 h 86"/>
                  <a:gd name="T68" fmla="*/ 2 w 422"/>
                  <a:gd name="T69" fmla="*/ 32 h 86"/>
                  <a:gd name="T70" fmla="*/ 0 w 422"/>
                  <a:gd name="T71" fmla="*/ 30 h 86"/>
                  <a:gd name="T72" fmla="*/ 0 w 422"/>
                  <a:gd name="T73" fmla="*/ 30 h 86"/>
                  <a:gd name="T74" fmla="*/ 0 w 422"/>
                  <a:gd name="T75" fmla="*/ 0 h 86"/>
                  <a:gd name="T76" fmla="*/ 0 w 422"/>
                  <a:gd name="T77" fmla="*/ 0 h 86"/>
                  <a:gd name="T78" fmla="*/ 0 w 422"/>
                  <a:gd name="T79" fmla="*/ 3 h 86"/>
                  <a:gd name="T80" fmla="*/ 1 w 422"/>
                  <a:gd name="T81" fmla="*/ 4 h 86"/>
                  <a:gd name="T82" fmla="*/ 5 w 422"/>
                  <a:gd name="T83" fmla="*/ 6 h 86"/>
                  <a:gd name="T84" fmla="*/ 13 w 422"/>
                  <a:gd name="T85" fmla="*/ 9 h 86"/>
                  <a:gd name="T86" fmla="*/ 13 w 422"/>
                  <a:gd name="T87" fmla="*/ 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86">
                    <a:moveTo>
                      <a:pt x="13" y="9"/>
                    </a:moveTo>
                    <a:lnTo>
                      <a:pt x="13" y="9"/>
                    </a:lnTo>
                    <a:lnTo>
                      <a:pt x="23" y="13"/>
                    </a:lnTo>
                    <a:lnTo>
                      <a:pt x="39" y="15"/>
                    </a:lnTo>
                    <a:lnTo>
                      <a:pt x="85" y="19"/>
                    </a:lnTo>
                    <a:lnTo>
                      <a:pt x="145" y="25"/>
                    </a:lnTo>
                    <a:lnTo>
                      <a:pt x="209" y="29"/>
                    </a:lnTo>
                    <a:lnTo>
                      <a:pt x="275" y="35"/>
                    </a:lnTo>
                    <a:lnTo>
                      <a:pt x="335" y="39"/>
                    </a:lnTo>
                    <a:lnTo>
                      <a:pt x="383" y="44"/>
                    </a:lnTo>
                    <a:lnTo>
                      <a:pt x="401" y="48"/>
                    </a:lnTo>
                    <a:lnTo>
                      <a:pt x="414" y="51"/>
                    </a:lnTo>
                    <a:lnTo>
                      <a:pt x="414" y="51"/>
                    </a:lnTo>
                    <a:lnTo>
                      <a:pt x="418" y="53"/>
                    </a:lnTo>
                    <a:lnTo>
                      <a:pt x="420" y="55"/>
                    </a:lnTo>
                    <a:lnTo>
                      <a:pt x="422" y="56"/>
                    </a:lnTo>
                    <a:lnTo>
                      <a:pt x="422" y="86"/>
                    </a:lnTo>
                    <a:lnTo>
                      <a:pt x="422" y="86"/>
                    </a:lnTo>
                    <a:lnTo>
                      <a:pt x="420" y="84"/>
                    </a:lnTo>
                    <a:lnTo>
                      <a:pt x="418" y="82"/>
                    </a:lnTo>
                    <a:lnTo>
                      <a:pt x="414" y="80"/>
                    </a:lnTo>
                    <a:lnTo>
                      <a:pt x="414" y="80"/>
                    </a:lnTo>
                    <a:lnTo>
                      <a:pt x="401" y="76"/>
                    </a:lnTo>
                    <a:lnTo>
                      <a:pt x="383" y="74"/>
                    </a:lnTo>
                    <a:lnTo>
                      <a:pt x="335" y="67"/>
                    </a:lnTo>
                    <a:lnTo>
                      <a:pt x="275" y="63"/>
                    </a:lnTo>
                    <a:lnTo>
                      <a:pt x="209" y="58"/>
                    </a:lnTo>
                    <a:lnTo>
                      <a:pt x="145" y="53"/>
                    </a:lnTo>
                    <a:lnTo>
                      <a:pt x="85" y="49"/>
                    </a:lnTo>
                    <a:lnTo>
                      <a:pt x="39" y="43"/>
                    </a:lnTo>
                    <a:lnTo>
                      <a:pt x="23" y="41"/>
                    </a:lnTo>
                    <a:lnTo>
                      <a:pt x="13" y="38"/>
                    </a:lnTo>
                    <a:lnTo>
                      <a:pt x="13" y="38"/>
                    </a:lnTo>
                    <a:lnTo>
                      <a:pt x="5" y="35"/>
                    </a:lnTo>
                    <a:lnTo>
                      <a:pt x="2" y="32"/>
                    </a:lnTo>
                    <a:lnTo>
                      <a:pt x="0" y="30"/>
                    </a:lnTo>
                    <a:lnTo>
                      <a:pt x="0" y="30"/>
                    </a:lnTo>
                    <a:lnTo>
                      <a:pt x="0" y="0"/>
                    </a:lnTo>
                    <a:lnTo>
                      <a:pt x="0" y="0"/>
                    </a:lnTo>
                    <a:lnTo>
                      <a:pt x="0" y="3"/>
                    </a:lnTo>
                    <a:lnTo>
                      <a:pt x="1" y="4"/>
                    </a:lnTo>
                    <a:lnTo>
                      <a:pt x="5" y="6"/>
                    </a:lnTo>
                    <a:lnTo>
                      <a:pt x="13" y="9"/>
                    </a:lnTo>
                    <a:lnTo>
                      <a:pt x="13" y="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67" name="任意多边形: 形状 66">
                <a:extLst>
                  <a:ext uri="{FF2B5EF4-FFF2-40B4-BE49-F238E27FC236}">
                    <a16:creationId xmlns:a16="http://schemas.microsoft.com/office/drawing/2014/main" id="{F9830ED3-3DBC-48FD-BA9A-36F5BDAE3177}"/>
                  </a:ext>
                </a:extLst>
              </p:cNvPr>
              <p:cNvSpPr/>
              <p:nvPr/>
            </p:nvSpPr>
            <p:spPr bwMode="auto">
              <a:xfrm>
                <a:off x="6119018" y="2565399"/>
                <a:ext cx="673100" cy="282575"/>
              </a:xfrm>
              <a:custGeom>
                <a:avLst/>
                <a:gdLst>
                  <a:gd name="T0" fmla="*/ 423 w 424"/>
                  <a:gd name="T1" fmla="*/ 4 h 178"/>
                  <a:gd name="T2" fmla="*/ 423 w 424"/>
                  <a:gd name="T3" fmla="*/ 4 h 178"/>
                  <a:gd name="T4" fmla="*/ 424 w 424"/>
                  <a:gd name="T5" fmla="*/ 3 h 178"/>
                  <a:gd name="T6" fmla="*/ 424 w 424"/>
                  <a:gd name="T7" fmla="*/ 0 h 178"/>
                  <a:gd name="T8" fmla="*/ 424 w 424"/>
                  <a:gd name="T9" fmla="*/ 29 h 178"/>
                  <a:gd name="T10" fmla="*/ 424 w 424"/>
                  <a:gd name="T11" fmla="*/ 29 h 178"/>
                  <a:gd name="T12" fmla="*/ 424 w 424"/>
                  <a:gd name="T13" fmla="*/ 31 h 178"/>
                  <a:gd name="T14" fmla="*/ 423 w 424"/>
                  <a:gd name="T15" fmla="*/ 33 h 178"/>
                  <a:gd name="T16" fmla="*/ 423 w 424"/>
                  <a:gd name="T17" fmla="*/ 33 h 178"/>
                  <a:gd name="T18" fmla="*/ 419 w 424"/>
                  <a:gd name="T19" fmla="*/ 37 h 178"/>
                  <a:gd name="T20" fmla="*/ 413 w 424"/>
                  <a:gd name="T21" fmla="*/ 40 h 178"/>
                  <a:gd name="T22" fmla="*/ 396 w 424"/>
                  <a:gd name="T23" fmla="*/ 48 h 178"/>
                  <a:gd name="T24" fmla="*/ 373 w 424"/>
                  <a:gd name="T25" fmla="*/ 54 h 178"/>
                  <a:gd name="T26" fmla="*/ 344 w 424"/>
                  <a:gd name="T27" fmla="*/ 62 h 178"/>
                  <a:gd name="T28" fmla="*/ 276 w 424"/>
                  <a:gd name="T29" fmla="*/ 78 h 178"/>
                  <a:gd name="T30" fmla="*/ 201 w 424"/>
                  <a:gd name="T31" fmla="*/ 96 h 178"/>
                  <a:gd name="T32" fmla="*/ 163 w 424"/>
                  <a:gd name="T33" fmla="*/ 105 h 178"/>
                  <a:gd name="T34" fmla="*/ 126 w 424"/>
                  <a:gd name="T35" fmla="*/ 115 h 178"/>
                  <a:gd name="T36" fmla="*/ 93 w 424"/>
                  <a:gd name="T37" fmla="*/ 125 h 178"/>
                  <a:gd name="T38" fmla="*/ 62 w 424"/>
                  <a:gd name="T39" fmla="*/ 134 h 178"/>
                  <a:gd name="T40" fmla="*/ 37 w 424"/>
                  <a:gd name="T41" fmla="*/ 145 h 178"/>
                  <a:gd name="T42" fmla="*/ 26 w 424"/>
                  <a:gd name="T43" fmla="*/ 151 h 178"/>
                  <a:gd name="T44" fmla="*/ 17 w 424"/>
                  <a:gd name="T45" fmla="*/ 155 h 178"/>
                  <a:gd name="T46" fmla="*/ 10 w 424"/>
                  <a:gd name="T47" fmla="*/ 161 h 178"/>
                  <a:gd name="T48" fmla="*/ 5 w 424"/>
                  <a:gd name="T49" fmla="*/ 167 h 178"/>
                  <a:gd name="T50" fmla="*/ 2 w 424"/>
                  <a:gd name="T51" fmla="*/ 173 h 178"/>
                  <a:gd name="T52" fmla="*/ 0 w 424"/>
                  <a:gd name="T53" fmla="*/ 178 h 178"/>
                  <a:gd name="T54" fmla="*/ 0 w 424"/>
                  <a:gd name="T55" fmla="*/ 150 h 178"/>
                  <a:gd name="T56" fmla="*/ 0 w 424"/>
                  <a:gd name="T57" fmla="*/ 150 h 178"/>
                  <a:gd name="T58" fmla="*/ 2 w 424"/>
                  <a:gd name="T59" fmla="*/ 144 h 178"/>
                  <a:gd name="T60" fmla="*/ 5 w 424"/>
                  <a:gd name="T61" fmla="*/ 138 h 178"/>
                  <a:gd name="T62" fmla="*/ 10 w 424"/>
                  <a:gd name="T63" fmla="*/ 132 h 178"/>
                  <a:gd name="T64" fmla="*/ 17 w 424"/>
                  <a:gd name="T65" fmla="*/ 127 h 178"/>
                  <a:gd name="T66" fmla="*/ 26 w 424"/>
                  <a:gd name="T67" fmla="*/ 121 h 178"/>
                  <a:gd name="T68" fmla="*/ 37 w 424"/>
                  <a:gd name="T69" fmla="*/ 117 h 178"/>
                  <a:gd name="T70" fmla="*/ 62 w 424"/>
                  <a:gd name="T71" fmla="*/ 106 h 178"/>
                  <a:gd name="T72" fmla="*/ 93 w 424"/>
                  <a:gd name="T73" fmla="*/ 96 h 178"/>
                  <a:gd name="T74" fmla="*/ 126 w 424"/>
                  <a:gd name="T75" fmla="*/ 86 h 178"/>
                  <a:gd name="T76" fmla="*/ 163 w 424"/>
                  <a:gd name="T77" fmla="*/ 76 h 178"/>
                  <a:gd name="T78" fmla="*/ 201 w 424"/>
                  <a:gd name="T79" fmla="*/ 67 h 178"/>
                  <a:gd name="T80" fmla="*/ 276 w 424"/>
                  <a:gd name="T81" fmla="*/ 50 h 178"/>
                  <a:gd name="T82" fmla="*/ 344 w 424"/>
                  <a:gd name="T83" fmla="*/ 33 h 178"/>
                  <a:gd name="T84" fmla="*/ 373 w 424"/>
                  <a:gd name="T85" fmla="*/ 26 h 178"/>
                  <a:gd name="T86" fmla="*/ 396 w 424"/>
                  <a:gd name="T87" fmla="*/ 18 h 178"/>
                  <a:gd name="T88" fmla="*/ 413 w 424"/>
                  <a:gd name="T89" fmla="*/ 11 h 178"/>
                  <a:gd name="T90" fmla="*/ 419 w 424"/>
                  <a:gd name="T91" fmla="*/ 8 h 178"/>
                  <a:gd name="T92" fmla="*/ 423 w 424"/>
                  <a:gd name="T93" fmla="*/ 4 h 178"/>
                  <a:gd name="T94" fmla="*/ 423 w 424"/>
                  <a:gd name="T95" fmla="*/ 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4" h="178">
                    <a:moveTo>
                      <a:pt x="423" y="4"/>
                    </a:moveTo>
                    <a:lnTo>
                      <a:pt x="423" y="4"/>
                    </a:lnTo>
                    <a:lnTo>
                      <a:pt x="424" y="3"/>
                    </a:lnTo>
                    <a:lnTo>
                      <a:pt x="424" y="0"/>
                    </a:lnTo>
                    <a:lnTo>
                      <a:pt x="424" y="29"/>
                    </a:lnTo>
                    <a:lnTo>
                      <a:pt x="424" y="29"/>
                    </a:lnTo>
                    <a:lnTo>
                      <a:pt x="424" y="31"/>
                    </a:lnTo>
                    <a:lnTo>
                      <a:pt x="423" y="33"/>
                    </a:lnTo>
                    <a:lnTo>
                      <a:pt x="423" y="33"/>
                    </a:lnTo>
                    <a:lnTo>
                      <a:pt x="419" y="37"/>
                    </a:lnTo>
                    <a:lnTo>
                      <a:pt x="413" y="40"/>
                    </a:lnTo>
                    <a:lnTo>
                      <a:pt x="396" y="48"/>
                    </a:lnTo>
                    <a:lnTo>
                      <a:pt x="373" y="54"/>
                    </a:lnTo>
                    <a:lnTo>
                      <a:pt x="344" y="62"/>
                    </a:lnTo>
                    <a:lnTo>
                      <a:pt x="276" y="78"/>
                    </a:lnTo>
                    <a:lnTo>
                      <a:pt x="201" y="96"/>
                    </a:lnTo>
                    <a:lnTo>
                      <a:pt x="163" y="105"/>
                    </a:lnTo>
                    <a:lnTo>
                      <a:pt x="126" y="115"/>
                    </a:lnTo>
                    <a:lnTo>
                      <a:pt x="93" y="125"/>
                    </a:lnTo>
                    <a:lnTo>
                      <a:pt x="62" y="134"/>
                    </a:lnTo>
                    <a:lnTo>
                      <a:pt x="37" y="145"/>
                    </a:lnTo>
                    <a:lnTo>
                      <a:pt x="26" y="151"/>
                    </a:lnTo>
                    <a:lnTo>
                      <a:pt x="17" y="155"/>
                    </a:lnTo>
                    <a:lnTo>
                      <a:pt x="10" y="161"/>
                    </a:lnTo>
                    <a:lnTo>
                      <a:pt x="5" y="167"/>
                    </a:lnTo>
                    <a:lnTo>
                      <a:pt x="2" y="173"/>
                    </a:lnTo>
                    <a:lnTo>
                      <a:pt x="0" y="178"/>
                    </a:lnTo>
                    <a:lnTo>
                      <a:pt x="0" y="150"/>
                    </a:lnTo>
                    <a:lnTo>
                      <a:pt x="0" y="150"/>
                    </a:lnTo>
                    <a:lnTo>
                      <a:pt x="2" y="144"/>
                    </a:lnTo>
                    <a:lnTo>
                      <a:pt x="5" y="138"/>
                    </a:lnTo>
                    <a:lnTo>
                      <a:pt x="10" y="132"/>
                    </a:lnTo>
                    <a:lnTo>
                      <a:pt x="17" y="127"/>
                    </a:lnTo>
                    <a:lnTo>
                      <a:pt x="26" y="121"/>
                    </a:lnTo>
                    <a:lnTo>
                      <a:pt x="37" y="117"/>
                    </a:lnTo>
                    <a:lnTo>
                      <a:pt x="62" y="106"/>
                    </a:lnTo>
                    <a:lnTo>
                      <a:pt x="93" y="96"/>
                    </a:lnTo>
                    <a:lnTo>
                      <a:pt x="126" y="86"/>
                    </a:lnTo>
                    <a:lnTo>
                      <a:pt x="163" y="76"/>
                    </a:lnTo>
                    <a:lnTo>
                      <a:pt x="201" y="67"/>
                    </a:lnTo>
                    <a:lnTo>
                      <a:pt x="276" y="50"/>
                    </a:lnTo>
                    <a:lnTo>
                      <a:pt x="344" y="33"/>
                    </a:lnTo>
                    <a:lnTo>
                      <a:pt x="373" y="26"/>
                    </a:lnTo>
                    <a:lnTo>
                      <a:pt x="396" y="18"/>
                    </a:lnTo>
                    <a:lnTo>
                      <a:pt x="413" y="11"/>
                    </a:lnTo>
                    <a:lnTo>
                      <a:pt x="419" y="8"/>
                    </a:lnTo>
                    <a:lnTo>
                      <a:pt x="423" y="4"/>
                    </a:lnTo>
                    <a:lnTo>
                      <a:pt x="423" y="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68" name="任意多边形: 形状 67">
                <a:extLst>
                  <a:ext uri="{FF2B5EF4-FFF2-40B4-BE49-F238E27FC236}">
                    <a16:creationId xmlns:a16="http://schemas.microsoft.com/office/drawing/2014/main" id="{7BC7EAFD-5AF1-4FFA-812C-3B6915FB76FD}"/>
                  </a:ext>
                </a:extLst>
              </p:cNvPr>
              <p:cNvSpPr/>
              <p:nvPr/>
            </p:nvSpPr>
            <p:spPr bwMode="auto">
              <a:xfrm>
                <a:off x="6463506" y="3838574"/>
                <a:ext cx="1903412" cy="2308225"/>
              </a:xfrm>
              <a:custGeom>
                <a:avLst/>
                <a:gdLst>
                  <a:gd name="T0" fmla="*/ 27 w 1199"/>
                  <a:gd name="T1" fmla="*/ 1454 h 1454"/>
                  <a:gd name="T2" fmla="*/ 27 w 1199"/>
                  <a:gd name="T3" fmla="*/ 1454 h 1454"/>
                  <a:gd name="T4" fmla="*/ 90 w 1199"/>
                  <a:gd name="T5" fmla="*/ 1388 h 1454"/>
                  <a:gd name="T6" fmla="*/ 154 w 1199"/>
                  <a:gd name="T7" fmla="*/ 1324 h 1454"/>
                  <a:gd name="T8" fmla="*/ 291 w 1199"/>
                  <a:gd name="T9" fmla="*/ 1185 h 1454"/>
                  <a:gd name="T10" fmla="*/ 373 w 1199"/>
                  <a:gd name="T11" fmla="*/ 1101 h 1454"/>
                  <a:gd name="T12" fmla="*/ 467 w 1199"/>
                  <a:gd name="T13" fmla="*/ 1001 h 1454"/>
                  <a:gd name="T14" fmla="*/ 577 w 1199"/>
                  <a:gd name="T15" fmla="*/ 882 h 1454"/>
                  <a:gd name="T16" fmla="*/ 708 w 1199"/>
                  <a:gd name="T17" fmla="*/ 741 h 1454"/>
                  <a:gd name="T18" fmla="*/ 708 w 1199"/>
                  <a:gd name="T19" fmla="*/ 741 h 1454"/>
                  <a:gd name="T20" fmla="*/ 805 w 1199"/>
                  <a:gd name="T21" fmla="*/ 631 h 1454"/>
                  <a:gd name="T22" fmla="*/ 890 w 1199"/>
                  <a:gd name="T23" fmla="*/ 532 h 1454"/>
                  <a:gd name="T24" fmla="*/ 965 w 1199"/>
                  <a:gd name="T25" fmla="*/ 443 h 1454"/>
                  <a:gd name="T26" fmla="*/ 1028 w 1199"/>
                  <a:gd name="T27" fmla="*/ 364 h 1454"/>
                  <a:gd name="T28" fmla="*/ 1079 w 1199"/>
                  <a:gd name="T29" fmla="*/ 297 h 1454"/>
                  <a:gd name="T30" fmla="*/ 1120 w 1199"/>
                  <a:gd name="T31" fmla="*/ 242 h 1454"/>
                  <a:gd name="T32" fmla="*/ 1150 w 1199"/>
                  <a:gd name="T33" fmla="*/ 199 h 1454"/>
                  <a:gd name="T34" fmla="*/ 1160 w 1199"/>
                  <a:gd name="T35" fmla="*/ 182 h 1454"/>
                  <a:gd name="T36" fmla="*/ 1167 w 1199"/>
                  <a:gd name="T37" fmla="*/ 169 h 1454"/>
                  <a:gd name="T38" fmla="*/ 1167 w 1199"/>
                  <a:gd name="T39" fmla="*/ 169 h 1454"/>
                  <a:gd name="T40" fmla="*/ 1176 w 1199"/>
                  <a:gd name="T41" fmla="*/ 148 h 1454"/>
                  <a:gd name="T42" fmla="*/ 1182 w 1199"/>
                  <a:gd name="T43" fmla="*/ 134 h 1454"/>
                  <a:gd name="T44" fmla="*/ 1187 w 1199"/>
                  <a:gd name="T45" fmla="*/ 116 h 1454"/>
                  <a:gd name="T46" fmla="*/ 1192 w 1199"/>
                  <a:gd name="T47" fmla="*/ 98 h 1454"/>
                  <a:gd name="T48" fmla="*/ 1196 w 1199"/>
                  <a:gd name="T49" fmla="*/ 77 h 1454"/>
                  <a:gd name="T50" fmla="*/ 1198 w 1199"/>
                  <a:gd name="T51" fmla="*/ 54 h 1454"/>
                  <a:gd name="T52" fmla="*/ 1199 w 1199"/>
                  <a:gd name="T53" fmla="*/ 28 h 1454"/>
                  <a:gd name="T54" fmla="*/ 1199 w 1199"/>
                  <a:gd name="T55" fmla="*/ 0 h 1454"/>
                  <a:gd name="T56" fmla="*/ 1199 w 1199"/>
                  <a:gd name="T57" fmla="*/ 0 h 1454"/>
                  <a:gd name="T58" fmla="*/ 1198 w 1199"/>
                  <a:gd name="T59" fmla="*/ 25 h 1454"/>
                  <a:gd name="T60" fmla="*/ 1196 w 1199"/>
                  <a:gd name="T61" fmla="*/ 48 h 1454"/>
                  <a:gd name="T62" fmla="*/ 1192 w 1199"/>
                  <a:gd name="T63" fmla="*/ 69 h 1454"/>
                  <a:gd name="T64" fmla="*/ 1187 w 1199"/>
                  <a:gd name="T65" fmla="*/ 88 h 1454"/>
                  <a:gd name="T66" fmla="*/ 1182 w 1199"/>
                  <a:gd name="T67" fmla="*/ 105 h 1454"/>
                  <a:gd name="T68" fmla="*/ 1176 w 1199"/>
                  <a:gd name="T69" fmla="*/ 120 h 1454"/>
                  <a:gd name="T70" fmla="*/ 1167 w 1199"/>
                  <a:gd name="T71" fmla="*/ 140 h 1454"/>
                  <a:gd name="T72" fmla="*/ 1167 w 1199"/>
                  <a:gd name="T73" fmla="*/ 140 h 1454"/>
                  <a:gd name="T74" fmla="*/ 1160 w 1199"/>
                  <a:gd name="T75" fmla="*/ 154 h 1454"/>
                  <a:gd name="T76" fmla="*/ 1150 w 1199"/>
                  <a:gd name="T77" fmla="*/ 170 h 1454"/>
                  <a:gd name="T78" fmla="*/ 1120 w 1199"/>
                  <a:gd name="T79" fmla="*/ 213 h 1454"/>
                  <a:gd name="T80" fmla="*/ 1079 w 1199"/>
                  <a:gd name="T81" fmla="*/ 268 h 1454"/>
                  <a:gd name="T82" fmla="*/ 1028 w 1199"/>
                  <a:gd name="T83" fmla="*/ 335 h 1454"/>
                  <a:gd name="T84" fmla="*/ 965 w 1199"/>
                  <a:gd name="T85" fmla="*/ 414 h 1454"/>
                  <a:gd name="T86" fmla="*/ 890 w 1199"/>
                  <a:gd name="T87" fmla="*/ 503 h 1454"/>
                  <a:gd name="T88" fmla="*/ 805 w 1199"/>
                  <a:gd name="T89" fmla="*/ 602 h 1454"/>
                  <a:gd name="T90" fmla="*/ 708 w 1199"/>
                  <a:gd name="T91" fmla="*/ 711 h 1454"/>
                  <a:gd name="T92" fmla="*/ 708 w 1199"/>
                  <a:gd name="T93" fmla="*/ 711 h 1454"/>
                  <a:gd name="T94" fmla="*/ 572 w 1199"/>
                  <a:gd name="T95" fmla="*/ 860 h 1454"/>
                  <a:gd name="T96" fmla="*/ 456 w 1199"/>
                  <a:gd name="T97" fmla="*/ 985 h 1454"/>
                  <a:gd name="T98" fmla="*/ 359 w 1199"/>
                  <a:gd name="T99" fmla="*/ 1087 h 1454"/>
                  <a:gd name="T100" fmla="*/ 276 w 1199"/>
                  <a:gd name="T101" fmla="*/ 1173 h 1454"/>
                  <a:gd name="T102" fmla="*/ 134 w 1199"/>
                  <a:gd name="T103" fmla="*/ 1315 h 1454"/>
                  <a:gd name="T104" fmla="*/ 67 w 1199"/>
                  <a:gd name="T105" fmla="*/ 1383 h 1454"/>
                  <a:gd name="T106" fmla="*/ 0 w 1199"/>
                  <a:gd name="T107" fmla="*/ 1454 h 1454"/>
                  <a:gd name="T108" fmla="*/ 27 w 1199"/>
                  <a:gd name="T109" fmla="*/ 1454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9" h="1454">
                    <a:moveTo>
                      <a:pt x="27" y="1454"/>
                    </a:moveTo>
                    <a:lnTo>
                      <a:pt x="27" y="1454"/>
                    </a:lnTo>
                    <a:lnTo>
                      <a:pt x="90" y="1388"/>
                    </a:lnTo>
                    <a:lnTo>
                      <a:pt x="154" y="1324"/>
                    </a:lnTo>
                    <a:lnTo>
                      <a:pt x="291" y="1185"/>
                    </a:lnTo>
                    <a:lnTo>
                      <a:pt x="373" y="1101"/>
                    </a:lnTo>
                    <a:lnTo>
                      <a:pt x="467" y="1001"/>
                    </a:lnTo>
                    <a:lnTo>
                      <a:pt x="577" y="882"/>
                    </a:lnTo>
                    <a:lnTo>
                      <a:pt x="708" y="741"/>
                    </a:lnTo>
                    <a:lnTo>
                      <a:pt x="708" y="741"/>
                    </a:lnTo>
                    <a:lnTo>
                      <a:pt x="805" y="631"/>
                    </a:lnTo>
                    <a:lnTo>
                      <a:pt x="890" y="532"/>
                    </a:lnTo>
                    <a:lnTo>
                      <a:pt x="965" y="443"/>
                    </a:lnTo>
                    <a:lnTo>
                      <a:pt x="1028" y="364"/>
                    </a:lnTo>
                    <a:lnTo>
                      <a:pt x="1079" y="297"/>
                    </a:lnTo>
                    <a:lnTo>
                      <a:pt x="1120" y="242"/>
                    </a:lnTo>
                    <a:lnTo>
                      <a:pt x="1150" y="199"/>
                    </a:lnTo>
                    <a:lnTo>
                      <a:pt x="1160" y="182"/>
                    </a:lnTo>
                    <a:lnTo>
                      <a:pt x="1167" y="169"/>
                    </a:lnTo>
                    <a:lnTo>
                      <a:pt x="1167" y="169"/>
                    </a:lnTo>
                    <a:lnTo>
                      <a:pt x="1176" y="148"/>
                    </a:lnTo>
                    <a:lnTo>
                      <a:pt x="1182" y="134"/>
                    </a:lnTo>
                    <a:lnTo>
                      <a:pt x="1187" y="116"/>
                    </a:lnTo>
                    <a:lnTo>
                      <a:pt x="1192" y="98"/>
                    </a:lnTo>
                    <a:lnTo>
                      <a:pt x="1196" y="77"/>
                    </a:lnTo>
                    <a:lnTo>
                      <a:pt x="1198" y="54"/>
                    </a:lnTo>
                    <a:lnTo>
                      <a:pt x="1199" y="28"/>
                    </a:lnTo>
                    <a:lnTo>
                      <a:pt x="1199" y="0"/>
                    </a:lnTo>
                    <a:lnTo>
                      <a:pt x="1199" y="0"/>
                    </a:lnTo>
                    <a:lnTo>
                      <a:pt x="1198" y="25"/>
                    </a:lnTo>
                    <a:lnTo>
                      <a:pt x="1196" y="48"/>
                    </a:lnTo>
                    <a:lnTo>
                      <a:pt x="1192" y="69"/>
                    </a:lnTo>
                    <a:lnTo>
                      <a:pt x="1187" y="88"/>
                    </a:lnTo>
                    <a:lnTo>
                      <a:pt x="1182" y="105"/>
                    </a:lnTo>
                    <a:lnTo>
                      <a:pt x="1176" y="120"/>
                    </a:lnTo>
                    <a:lnTo>
                      <a:pt x="1167" y="140"/>
                    </a:lnTo>
                    <a:lnTo>
                      <a:pt x="1167" y="140"/>
                    </a:lnTo>
                    <a:lnTo>
                      <a:pt x="1160" y="154"/>
                    </a:lnTo>
                    <a:lnTo>
                      <a:pt x="1150" y="170"/>
                    </a:lnTo>
                    <a:lnTo>
                      <a:pt x="1120" y="213"/>
                    </a:lnTo>
                    <a:lnTo>
                      <a:pt x="1079" y="268"/>
                    </a:lnTo>
                    <a:lnTo>
                      <a:pt x="1028" y="335"/>
                    </a:lnTo>
                    <a:lnTo>
                      <a:pt x="965" y="414"/>
                    </a:lnTo>
                    <a:lnTo>
                      <a:pt x="890" y="503"/>
                    </a:lnTo>
                    <a:lnTo>
                      <a:pt x="805" y="602"/>
                    </a:lnTo>
                    <a:lnTo>
                      <a:pt x="708" y="711"/>
                    </a:lnTo>
                    <a:lnTo>
                      <a:pt x="708" y="711"/>
                    </a:lnTo>
                    <a:lnTo>
                      <a:pt x="572" y="860"/>
                    </a:lnTo>
                    <a:lnTo>
                      <a:pt x="456" y="985"/>
                    </a:lnTo>
                    <a:lnTo>
                      <a:pt x="359" y="1087"/>
                    </a:lnTo>
                    <a:lnTo>
                      <a:pt x="276" y="1173"/>
                    </a:lnTo>
                    <a:lnTo>
                      <a:pt x="134" y="1315"/>
                    </a:lnTo>
                    <a:lnTo>
                      <a:pt x="67" y="1383"/>
                    </a:lnTo>
                    <a:lnTo>
                      <a:pt x="0" y="1454"/>
                    </a:lnTo>
                    <a:lnTo>
                      <a:pt x="27" y="14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69" name="任意多边形: 形状 68">
                <a:extLst>
                  <a:ext uri="{FF2B5EF4-FFF2-40B4-BE49-F238E27FC236}">
                    <a16:creationId xmlns:a16="http://schemas.microsoft.com/office/drawing/2014/main" id="{EE7415BB-8EA1-4222-85B8-8D6C3A978B63}"/>
                  </a:ext>
                </a:extLst>
              </p:cNvPr>
              <p:cNvSpPr/>
              <p:nvPr/>
            </p:nvSpPr>
            <p:spPr bwMode="auto">
              <a:xfrm>
                <a:off x="3848098" y="2368548"/>
                <a:ext cx="4541837" cy="3778250"/>
              </a:xfrm>
              <a:custGeom>
                <a:avLst/>
                <a:gdLst>
                  <a:gd name="T0" fmla="*/ 1582 w 2861"/>
                  <a:gd name="T1" fmla="*/ 461 h 2380"/>
                  <a:gd name="T2" fmla="*/ 1774 w 2861"/>
                  <a:gd name="T3" fmla="*/ 510 h 2380"/>
                  <a:gd name="T4" fmla="*/ 1915 w 2861"/>
                  <a:gd name="T5" fmla="*/ 562 h 2380"/>
                  <a:gd name="T6" fmla="*/ 2012 w 2861"/>
                  <a:gd name="T7" fmla="*/ 612 h 2380"/>
                  <a:gd name="T8" fmla="*/ 2093 w 2861"/>
                  <a:gd name="T9" fmla="*/ 684 h 2380"/>
                  <a:gd name="T10" fmla="*/ 2119 w 2861"/>
                  <a:gd name="T11" fmla="*/ 739 h 2380"/>
                  <a:gd name="T12" fmla="*/ 2121 w 2861"/>
                  <a:gd name="T13" fmla="*/ 794 h 2380"/>
                  <a:gd name="T14" fmla="*/ 2092 w 2861"/>
                  <a:gd name="T15" fmla="*/ 863 h 2380"/>
                  <a:gd name="T16" fmla="*/ 2010 w 2861"/>
                  <a:gd name="T17" fmla="*/ 962 h 2380"/>
                  <a:gd name="T18" fmla="*/ 1855 w 2861"/>
                  <a:gd name="T19" fmla="*/ 1102 h 2380"/>
                  <a:gd name="T20" fmla="*/ 1607 w 2861"/>
                  <a:gd name="T21" fmla="*/ 1291 h 2380"/>
                  <a:gd name="T22" fmla="*/ 1325 w 2861"/>
                  <a:gd name="T23" fmla="*/ 1485 h 2380"/>
                  <a:gd name="T24" fmla="*/ 1662 w 2861"/>
                  <a:gd name="T25" fmla="*/ 2380 h 2380"/>
                  <a:gd name="T26" fmla="*/ 2021 w 2861"/>
                  <a:gd name="T27" fmla="*/ 2013 h 2380"/>
                  <a:gd name="T28" fmla="*/ 2467 w 2861"/>
                  <a:gd name="T29" fmla="*/ 1528 h 2380"/>
                  <a:gd name="T30" fmla="*/ 2782 w 2861"/>
                  <a:gd name="T31" fmla="*/ 1139 h 2380"/>
                  <a:gd name="T32" fmla="*/ 2835 w 2861"/>
                  <a:gd name="T33" fmla="*/ 1054 h 2380"/>
                  <a:gd name="T34" fmla="*/ 2860 w 2861"/>
                  <a:gd name="T35" fmla="*/ 959 h 2380"/>
                  <a:gd name="T36" fmla="*/ 2858 w 2861"/>
                  <a:gd name="T37" fmla="*/ 881 h 2380"/>
                  <a:gd name="T38" fmla="*/ 2832 w 2861"/>
                  <a:gd name="T39" fmla="*/ 791 h 2380"/>
                  <a:gd name="T40" fmla="*/ 2768 w 2861"/>
                  <a:gd name="T41" fmla="*/ 694 h 2380"/>
                  <a:gd name="T42" fmla="*/ 2657 w 2861"/>
                  <a:gd name="T43" fmla="*/ 596 h 2380"/>
                  <a:gd name="T44" fmla="*/ 2525 w 2861"/>
                  <a:gd name="T45" fmla="*/ 522 h 2380"/>
                  <a:gd name="T46" fmla="*/ 2315 w 2861"/>
                  <a:gd name="T47" fmla="*/ 453 h 2380"/>
                  <a:gd name="T48" fmla="*/ 2032 w 2861"/>
                  <a:gd name="T49" fmla="*/ 394 h 2380"/>
                  <a:gd name="T50" fmla="*/ 1611 w 2861"/>
                  <a:gd name="T51" fmla="*/ 330 h 2380"/>
                  <a:gd name="T52" fmla="*/ 1469 w 2861"/>
                  <a:gd name="T53" fmla="*/ 297 h 2380"/>
                  <a:gd name="T54" fmla="*/ 1447 w 2861"/>
                  <a:gd name="T55" fmla="*/ 279 h 2380"/>
                  <a:gd name="T56" fmla="*/ 1466 w 2861"/>
                  <a:gd name="T57" fmla="*/ 249 h 2380"/>
                  <a:gd name="T58" fmla="*/ 1587 w 2861"/>
                  <a:gd name="T59" fmla="*/ 206 h 2380"/>
                  <a:gd name="T60" fmla="*/ 1839 w 2861"/>
                  <a:gd name="T61" fmla="*/ 143 h 2380"/>
                  <a:gd name="T62" fmla="*/ 1868 w 2861"/>
                  <a:gd name="T63" fmla="*/ 128 h 2380"/>
                  <a:gd name="T64" fmla="*/ 1849 w 2861"/>
                  <a:gd name="T65" fmla="*/ 112 h 2380"/>
                  <a:gd name="T66" fmla="*/ 1659 w 2861"/>
                  <a:gd name="T67" fmla="*/ 86 h 2380"/>
                  <a:gd name="T68" fmla="*/ 1399 w 2861"/>
                  <a:gd name="T69" fmla="*/ 63 h 2380"/>
                  <a:gd name="T70" fmla="*/ 1398 w 2861"/>
                  <a:gd name="T71" fmla="*/ 53 h 2380"/>
                  <a:gd name="T72" fmla="*/ 1492 w 2861"/>
                  <a:gd name="T73" fmla="*/ 36 h 2380"/>
                  <a:gd name="T74" fmla="*/ 1618 w 2861"/>
                  <a:gd name="T75" fmla="*/ 23 h 2380"/>
                  <a:gd name="T76" fmla="*/ 1625 w 2861"/>
                  <a:gd name="T77" fmla="*/ 14 h 2380"/>
                  <a:gd name="T78" fmla="*/ 1544 w 2861"/>
                  <a:gd name="T79" fmla="*/ 1 h 2380"/>
                  <a:gd name="T80" fmla="*/ 1493 w 2861"/>
                  <a:gd name="T81" fmla="*/ 2 h 2380"/>
                  <a:gd name="T82" fmla="*/ 1510 w 2861"/>
                  <a:gd name="T83" fmla="*/ 6 h 2380"/>
                  <a:gd name="T84" fmla="*/ 1543 w 2861"/>
                  <a:gd name="T85" fmla="*/ 12 h 2380"/>
                  <a:gd name="T86" fmla="*/ 1389 w 2861"/>
                  <a:gd name="T87" fmla="*/ 30 h 2380"/>
                  <a:gd name="T88" fmla="*/ 1240 w 2861"/>
                  <a:gd name="T89" fmla="*/ 54 h 2380"/>
                  <a:gd name="T90" fmla="*/ 1249 w 2861"/>
                  <a:gd name="T91" fmla="*/ 67 h 2380"/>
                  <a:gd name="T92" fmla="*/ 1381 w 2861"/>
                  <a:gd name="T93" fmla="*/ 83 h 2380"/>
                  <a:gd name="T94" fmla="*/ 1637 w 2861"/>
                  <a:gd name="T95" fmla="*/ 106 h 2380"/>
                  <a:gd name="T96" fmla="*/ 1658 w 2861"/>
                  <a:gd name="T97" fmla="*/ 114 h 2380"/>
                  <a:gd name="T98" fmla="*/ 1640 w 2861"/>
                  <a:gd name="T99" fmla="*/ 125 h 2380"/>
                  <a:gd name="T100" fmla="*/ 1410 w 2861"/>
                  <a:gd name="T101" fmla="*/ 169 h 2380"/>
                  <a:gd name="T102" fmla="*/ 1237 w 2861"/>
                  <a:gd name="T103" fmla="*/ 209 h 2380"/>
                  <a:gd name="T104" fmla="*/ 1144 w 2861"/>
                  <a:gd name="T105" fmla="*/ 249 h 2380"/>
                  <a:gd name="T106" fmla="*/ 1116 w 2861"/>
                  <a:gd name="T107" fmla="*/ 276 h 2380"/>
                  <a:gd name="T108" fmla="*/ 1113 w 2861"/>
                  <a:gd name="T109" fmla="*/ 307 h 2380"/>
                  <a:gd name="T110" fmla="*/ 1137 w 2861"/>
                  <a:gd name="T111" fmla="*/ 337 h 2380"/>
                  <a:gd name="T112" fmla="*/ 1195 w 2861"/>
                  <a:gd name="T113" fmla="*/ 371 h 2380"/>
                  <a:gd name="T114" fmla="*/ 1304 w 2861"/>
                  <a:gd name="T115" fmla="*/ 406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61" h="2380">
                    <a:moveTo>
                      <a:pt x="1437" y="433"/>
                    </a:moveTo>
                    <a:lnTo>
                      <a:pt x="1437" y="433"/>
                    </a:lnTo>
                    <a:lnTo>
                      <a:pt x="1487" y="442"/>
                    </a:lnTo>
                    <a:lnTo>
                      <a:pt x="1536" y="451"/>
                    </a:lnTo>
                    <a:lnTo>
                      <a:pt x="1582" y="461"/>
                    </a:lnTo>
                    <a:lnTo>
                      <a:pt x="1625" y="471"/>
                    </a:lnTo>
                    <a:lnTo>
                      <a:pt x="1665" y="481"/>
                    </a:lnTo>
                    <a:lnTo>
                      <a:pt x="1704" y="490"/>
                    </a:lnTo>
                    <a:lnTo>
                      <a:pt x="1740" y="500"/>
                    </a:lnTo>
                    <a:lnTo>
                      <a:pt x="1774" y="510"/>
                    </a:lnTo>
                    <a:lnTo>
                      <a:pt x="1807" y="520"/>
                    </a:lnTo>
                    <a:lnTo>
                      <a:pt x="1837" y="531"/>
                    </a:lnTo>
                    <a:lnTo>
                      <a:pt x="1864" y="541"/>
                    </a:lnTo>
                    <a:lnTo>
                      <a:pt x="1891" y="552"/>
                    </a:lnTo>
                    <a:lnTo>
                      <a:pt x="1915" y="562"/>
                    </a:lnTo>
                    <a:lnTo>
                      <a:pt x="1938" y="572"/>
                    </a:lnTo>
                    <a:lnTo>
                      <a:pt x="1959" y="583"/>
                    </a:lnTo>
                    <a:lnTo>
                      <a:pt x="1977" y="593"/>
                    </a:lnTo>
                    <a:lnTo>
                      <a:pt x="1995" y="603"/>
                    </a:lnTo>
                    <a:lnTo>
                      <a:pt x="2012" y="612"/>
                    </a:lnTo>
                    <a:lnTo>
                      <a:pt x="2026" y="622"/>
                    </a:lnTo>
                    <a:lnTo>
                      <a:pt x="2039" y="631"/>
                    </a:lnTo>
                    <a:lnTo>
                      <a:pt x="2062" y="650"/>
                    </a:lnTo>
                    <a:lnTo>
                      <a:pt x="2080" y="667"/>
                    </a:lnTo>
                    <a:lnTo>
                      <a:pt x="2093" y="684"/>
                    </a:lnTo>
                    <a:lnTo>
                      <a:pt x="2103" y="699"/>
                    </a:lnTo>
                    <a:lnTo>
                      <a:pt x="2110" y="712"/>
                    </a:lnTo>
                    <a:lnTo>
                      <a:pt x="2115" y="725"/>
                    </a:lnTo>
                    <a:lnTo>
                      <a:pt x="2115" y="725"/>
                    </a:lnTo>
                    <a:lnTo>
                      <a:pt x="2119" y="739"/>
                    </a:lnTo>
                    <a:lnTo>
                      <a:pt x="2123" y="755"/>
                    </a:lnTo>
                    <a:lnTo>
                      <a:pt x="2124" y="764"/>
                    </a:lnTo>
                    <a:lnTo>
                      <a:pt x="2124" y="773"/>
                    </a:lnTo>
                    <a:lnTo>
                      <a:pt x="2123" y="784"/>
                    </a:lnTo>
                    <a:lnTo>
                      <a:pt x="2121" y="794"/>
                    </a:lnTo>
                    <a:lnTo>
                      <a:pt x="2118" y="806"/>
                    </a:lnTo>
                    <a:lnTo>
                      <a:pt x="2114" y="819"/>
                    </a:lnTo>
                    <a:lnTo>
                      <a:pt x="2108" y="832"/>
                    </a:lnTo>
                    <a:lnTo>
                      <a:pt x="2101" y="847"/>
                    </a:lnTo>
                    <a:lnTo>
                      <a:pt x="2092" y="863"/>
                    </a:lnTo>
                    <a:lnTo>
                      <a:pt x="2081" y="880"/>
                    </a:lnTo>
                    <a:lnTo>
                      <a:pt x="2066" y="898"/>
                    </a:lnTo>
                    <a:lnTo>
                      <a:pt x="2050" y="918"/>
                    </a:lnTo>
                    <a:lnTo>
                      <a:pt x="2031" y="939"/>
                    </a:lnTo>
                    <a:lnTo>
                      <a:pt x="2010" y="962"/>
                    </a:lnTo>
                    <a:lnTo>
                      <a:pt x="1986" y="986"/>
                    </a:lnTo>
                    <a:lnTo>
                      <a:pt x="1959" y="1013"/>
                    </a:lnTo>
                    <a:lnTo>
                      <a:pt x="1928" y="1040"/>
                    </a:lnTo>
                    <a:lnTo>
                      <a:pt x="1894" y="1070"/>
                    </a:lnTo>
                    <a:lnTo>
                      <a:pt x="1855" y="1102"/>
                    </a:lnTo>
                    <a:lnTo>
                      <a:pt x="1815" y="1135"/>
                    </a:lnTo>
                    <a:lnTo>
                      <a:pt x="1769" y="1171"/>
                    </a:lnTo>
                    <a:lnTo>
                      <a:pt x="1719" y="1208"/>
                    </a:lnTo>
                    <a:lnTo>
                      <a:pt x="1665" y="1249"/>
                    </a:lnTo>
                    <a:lnTo>
                      <a:pt x="1607" y="1291"/>
                    </a:lnTo>
                    <a:lnTo>
                      <a:pt x="1543" y="1336"/>
                    </a:lnTo>
                    <a:lnTo>
                      <a:pt x="1476" y="1383"/>
                    </a:lnTo>
                    <a:lnTo>
                      <a:pt x="1403" y="1432"/>
                    </a:lnTo>
                    <a:lnTo>
                      <a:pt x="1325" y="1485"/>
                    </a:lnTo>
                    <a:lnTo>
                      <a:pt x="1325" y="1485"/>
                    </a:lnTo>
                    <a:lnTo>
                      <a:pt x="938" y="1745"/>
                    </a:lnTo>
                    <a:lnTo>
                      <a:pt x="568" y="1993"/>
                    </a:lnTo>
                    <a:lnTo>
                      <a:pt x="246" y="2212"/>
                    </a:lnTo>
                    <a:lnTo>
                      <a:pt x="0" y="2380"/>
                    </a:lnTo>
                    <a:lnTo>
                      <a:pt x="1662" y="2380"/>
                    </a:lnTo>
                    <a:lnTo>
                      <a:pt x="1662" y="2380"/>
                    </a:lnTo>
                    <a:lnTo>
                      <a:pt x="1729" y="2309"/>
                    </a:lnTo>
                    <a:lnTo>
                      <a:pt x="1796" y="2241"/>
                    </a:lnTo>
                    <a:lnTo>
                      <a:pt x="1938" y="2099"/>
                    </a:lnTo>
                    <a:lnTo>
                      <a:pt x="2021" y="2013"/>
                    </a:lnTo>
                    <a:lnTo>
                      <a:pt x="2118" y="1911"/>
                    </a:lnTo>
                    <a:lnTo>
                      <a:pt x="2234" y="1786"/>
                    </a:lnTo>
                    <a:lnTo>
                      <a:pt x="2370" y="1637"/>
                    </a:lnTo>
                    <a:lnTo>
                      <a:pt x="2370" y="1637"/>
                    </a:lnTo>
                    <a:lnTo>
                      <a:pt x="2467" y="1528"/>
                    </a:lnTo>
                    <a:lnTo>
                      <a:pt x="2552" y="1429"/>
                    </a:lnTo>
                    <a:lnTo>
                      <a:pt x="2627" y="1340"/>
                    </a:lnTo>
                    <a:lnTo>
                      <a:pt x="2690" y="1261"/>
                    </a:lnTo>
                    <a:lnTo>
                      <a:pt x="2741" y="1194"/>
                    </a:lnTo>
                    <a:lnTo>
                      <a:pt x="2782" y="1139"/>
                    </a:lnTo>
                    <a:lnTo>
                      <a:pt x="2812" y="1096"/>
                    </a:lnTo>
                    <a:lnTo>
                      <a:pt x="2822" y="1080"/>
                    </a:lnTo>
                    <a:lnTo>
                      <a:pt x="2829" y="1066"/>
                    </a:lnTo>
                    <a:lnTo>
                      <a:pt x="2829" y="1066"/>
                    </a:lnTo>
                    <a:lnTo>
                      <a:pt x="2835" y="1054"/>
                    </a:lnTo>
                    <a:lnTo>
                      <a:pt x="2840" y="1039"/>
                    </a:lnTo>
                    <a:lnTo>
                      <a:pt x="2847" y="1020"/>
                    </a:lnTo>
                    <a:lnTo>
                      <a:pt x="2854" y="998"/>
                    </a:lnTo>
                    <a:lnTo>
                      <a:pt x="2858" y="972"/>
                    </a:lnTo>
                    <a:lnTo>
                      <a:pt x="2860" y="959"/>
                    </a:lnTo>
                    <a:lnTo>
                      <a:pt x="2861" y="944"/>
                    </a:lnTo>
                    <a:lnTo>
                      <a:pt x="2861" y="929"/>
                    </a:lnTo>
                    <a:lnTo>
                      <a:pt x="2861" y="914"/>
                    </a:lnTo>
                    <a:lnTo>
                      <a:pt x="2860" y="897"/>
                    </a:lnTo>
                    <a:lnTo>
                      <a:pt x="2858" y="881"/>
                    </a:lnTo>
                    <a:lnTo>
                      <a:pt x="2856" y="863"/>
                    </a:lnTo>
                    <a:lnTo>
                      <a:pt x="2851" y="845"/>
                    </a:lnTo>
                    <a:lnTo>
                      <a:pt x="2846" y="828"/>
                    </a:lnTo>
                    <a:lnTo>
                      <a:pt x="2839" y="809"/>
                    </a:lnTo>
                    <a:lnTo>
                      <a:pt x="2832" y="791"/>
                    </a:lnTo>
                    <a:lnTo>
                      <a:pt x="2822" y="772"/>
                    </a:lnTo>
                    <a:lnTo>
                      <a:pt x="2811" y="752"/>
                    </a:lnTo>
                    <a:lnTo>
                      <a:pt x="2799" y="733"/>
                    </a:lnTo>
                    <a:lnTo>
                      <a:pt x="2784" y="714"/>
                    </a:lnTo>
                    <a:lnTo>
                      <a:pt x="2768" y="694"/>
                    </a:lnTo>
                    <a:lnTo>
                      <a:pt x="2749" y="674"/>
                    </a:lnTo>
                    <a:lnTo>
                      <a:pt x="2729" y="654"/>
                    </a:lnTo>
                    <a:lnTo>
                      <a:pt x="2707" y="634"/>
                    </a:lnTo>
                    <a:lnTo>
                      <a:pt x="2683" y="615"/>
                    </a:lnTo>
                    <a:lnTo>
                      <a:pt x="2657" y="596"/>
                    </a:lnTo>
                    <a:lnTo>
                      <a:pt x="2627" y="576"/>
                    </a:lnTo>
                    <a:lnTo>
                      <a:pt x="2627" y="576"/>
                    </a:lnTo>
                    <a:lnTo>
                      <a:pt x="2596" y="557"/>
                    </a:lnTo>
                    <a:lnTo>
                      <a:pt x="2562" y="540"/>
                    </a:lnTo>
                    <a:lnTo>
                      <a:pt x="2525" y="522"/>
                    </a:lnTo>
                    <a:lnTo>
                      <a:pt x="2486" y="507"/>
                    </a:lnTo>
                    <a:lnTo>
                      <a:pt x="2446" y="492"/>
                    </a:lnTo>
                    <a:lnTo>
                      <a:pt x="2404" y="478"/>
                    </a:lnTo>
                    <a:lnTo>
                      <a:pt x="2360" y="465"/>
                    </a:lnTo>
                    <a:lnTo>
                      <a:pt x="2315" y="453"/>
                    </a:lnTo>
                    <a:lnTo>
                      <a:pt x="2269" y="441"/>
                    </a:lnTo>
                    <a:lnTo>
                      <a:pt x="2223" y="431"/>
                    </a:lnTo>
                    <a:lnTo>
                      <a:pt x="2175" y="420"/>
                    </a:lnTo>
                    <a:lnTo>
                      <a:pt x="2127" y="411"/>
                    </a:lnTo>
                    <a:lnTo>
                      <a:pt x="2032" y="394"/>
                    </a:lnTo>
                    <a:lnTo>
                      <a:pt x="1938" y="378"/>
                    </a:lnTo>
                    <a:lnTo>
                      <a:pt x="1847" y="365"/>
                    </a:lnTo>
                    <a:lnTo>
                      <a:pt x="1761" y="352"/>
                    </a:lnTo>
                    <a:lnTo>
                      <a:pt x="1682" y="341"/>
                    </a:lnTo>
                    <a:lnTo>
                      <a:pt x="1611" y="330"/>
                    </a:lnTo>
                    <a:lnTo>
                      <a:pt x="1551" y="319"/>
                    </a:lnTo>
                    <a:lnTo>
                      <a:pt x="1525" y="315"/>
                    </a:lnTo>
                    <a:lnTo>
                      <a:pt x="1503" y="309"/>
                    </a:lnTo>
                    <a:lnTo>
                      <a:pt x="1484" y="304"/>
                    </a:lnTo>
                    <a:lnTo>
                      <a:pt x="1469" y="297"/>
                    </a:lnTo>
                    <a:lnTo>
                      <a:pt x="1456" y="291"/>
                    </a:lnTo>
                    <a:lnTo>
                      <a:pt x="1453" y="288"/>
                    </a:lnTo>
                    <a:lnTo>
                      <a:pt x="1450" y="285"/>
                    </a:lnTo>
                    <a:lnTo>
                      <a:pt x="1450" y="285"/>
                    </a:lnTo>
                    <a:lnTo>
                      <a:pt x="1447" y="279"/>
                    </a:lnTo>
                    <a:lnTo>
                      <a:pt x="1445" y="273"/>
                    </a:lnTo>
                    <a:lnTo>
                      <a:pt x="1447" y="266"/>
                    </a:lnTo>
                    <a:lnTo>
                      <a:pt x="1451" y="261"/>
                    </a:lnTo>
                    <a:lnTo>
                      <a:pt x="1458" y="254"/>
                    </a:lnTo>
                    <a:lnTo>
                      <a:pt x="1466" y="249"/>
                    </a:lnTo>
                    <a:lnTo>
                      <a:pt x="1476" y="243"/>
                    </a:lnTo>
                    <a:lnTo>
                      <a:pt x="1488" y="238"/>
                    </a:lnTo>
                    <a:lnTo>
                      <a:pt x="1517" y="227"/>
                    </a:lnTo>
                    <a:lnTo>
                      <a:pt x="1551" y="216"/>
                    </a:lnTo>
                    <a:lnTo>
                      <a:pt x="1587" y="206"/>
                    </a:lnTo>
                    <a:lnTo>
                      <a:pt x="1627" y="196"/>
                    </a:lnTo>
                    <a:lnTo>
                      <a:pt x="1708" y="177"/>
                    </a:lnTo>
                    <a:lnTo>
                      <a:pt x="1782" y="160"/>
                    </a:lnTo>
                    <a:lnTo>
                      <a:pt x="1814" y="152"/>
                    </a:lnTo>
                    <a:lnTo>
                      <a:pt x="1839" y="143"/>
                    </a:lnTo>
                    <a:lnTo>
                      <a:pt x="1849" y="140"/>
                    </a:lnTo>
                    <a:lnTo>
                      <a:pt x="1858" y="135"/>
                    </a:lnTo>
                    <a:lnTo>
                      <a:pt x="1863" y="132"/>
                    </a:lnTo>
                    <a:lnTo>
                      <a:pt x="1868" y="128"/>
                    </a:lnTo>
                    <a:lnTo>
                      <a:pt x="1868" y="128"/>
                    </a:lnTo>
                    <a:lnTo>
                      <a:pt x="1869" y="124"/>
                    </a:lnTo>
                    <a:lnTo>
                      <a:pt x="1868" y="121"/>
                    </a:lnTo>
                    <a:lnTo>
                      <a:pt x="1864" y="118"/>
                    </a:lnTo>
                    <a:lnTo>
                      <a:pt x="1858" y="114"/>
                    </a:lnTo>
                    <a:lnTo>
                      <a:pt x="1849" y="112"/>
                    </a:lnTo>
                    <a:lnTo>
                      <a:pt x="1839" y="109"/>
                    </a:lnTo>
                    <a:lnTo>
                      <a:pt x="1813" y="103"/>
                    </a:lnTo>
                    <a:lnTo>
                      <a:pt x="1780" y="99"/>
                    </a:lnTo>
                    <a:lnTo>
                      <a:pt x="1742" y="95"/>
                    </a:lnTo>
                    <a:lnTo>
                      <a:pt x="1659" y="86"/>
                    </a:lnTo>
                    <a:lnTo>
                      <a:pt x="1492" y="74"/>
                    </a:lnTo>
                    <a:lnTo>
                      <a:pt x="1431" y="68"/>
                    </a:lnTo>
                    <a:lnTo>
                      <a:pt x="1411" y="66"/>
                    </a:lnTo>
                    <a:lnTo>
                      <a:pt x="1399" y="63"/>
                    </a:lnTo>
                    <a:lnTo>
                      <a:pt x="1399" y="63"/>
                    </a:lnTo>
                    <a:lnTo>
                      <a:pt x="1395" y="61"/>
                    </a:lnTo>
                    <a:lnTo>
                      <a:pt x="1394" y="60"/>
                    </a:lnTo>
                    <a:lnTo>
                      <a:pt x="1393" y="58"/>
                    </a:lnTo>
                    <a:lnTo>
                      <a:pt x="1395" y="55"/>
                    </a:lnTo>
                    <a:lnTo>
                      <a:pt x="1398" y="53"/>
                    </a:lnTo>
                    <a:lnTo>
                      <a:pt x="1405" y="51"/>
                    </a:lnTo>
                    <a:lnTo>
                      <a:pt x="1414" y="49"/>
                    </a:lnTo>
                    <a:lnTo>
                      <a:pt x="1436" y="44"/>
                    </a:lnTo>
                    <a:lnTo>
                      <a:pt x="1462" y="40"/>
                    </a:lnTo>
                    <a:lnTo>
                      <a:pt x="1492" y="36"/>
                    </a:lnTo>
                    <a:lnTo>
                      <a:pt x="1545" y="31"/>
                    </a:lnTo>
                    <a:lnTo>
                      <a:pt x="1545" y="31"/>
                    </a:lnTo>
                    <a:lnTo>
                      <a:pt x="1584" y="28"/>
                    </a:lnTo>
                    <a:lnTo>
                      <a:pt x="1610" y="24"/>
                    </a:lnTo>
                    <a:lnTo>
                      <a:pt x="1618" y="23"/>
                    </a:lnTo>
                    <a:lnTo>
                      <a:pt x="1624" y="21"/>
                    </a:lnTo>
                    <a:lnTo>
                      <a:pt x="1626" y="19"/>
                    </a:lnTo>
                    <a:lnTo>
                      <a:pt x="1626" y="16"/>
                    </a:lnTo>
                    <a:lnTo>
                      <a:pt x="1626" y="16"/>
                    </a:lnTo>
                    <a:lnTo>
                      <a:pt x="1625" y="14"/>
                    </a:lnTo>
                    <a:lnTo>
                      <a:pt x="1622" y="12"/>
                    </a:lnTo>
                    <a:lnTo>
                      <a:pt x="1613" y="10"/>
                    </a:lnTo>
                    <a:lnTo>
                      <a:pt x="1598" y="7"/>
                    </a:lnTo>
                    <a:lnTo>
                      <a:pt x="1582" y="5"/>
                    </a:lnTo>
                    <a:lnTo>
                      <a:pt x="1544" y="1"/>
                    </a:lnTo>
                    <a:lnTo>
                      <a:pt x="1510" y="0"/>
                    </a:lnTo>
                    <a:lnTo>
                      <a:pt x="1510" y="0"/>
                    </a:lnTo>
                    <a:lnTo>
                      <a:pt x="1498" y="0"/>
                    </a:lnTo>
                    <a:lnTo>
                      <a:pt x="1494" y="1"/>
                    </a:lnTo>
                    <a:lnTo>
                      <a:pt x="1493" y="2"/>
                    </a:lnTo>
                    <a:lnTo>
                      <a:pt x="1493" y="2"/>
                    </a:lnTo>
                    <a:lnTo>
                      <a:pt x="1493" y="2"/>
                    </a:lnTo>
                    <a:lnTo>
                      <a:pt x="1493" y="3"/>
                    </a:lnTo>
                    <a:lnTo>
                      <a:pt x="1497" y="3"/>
                    </a:lnTo>
                    <a:lnTo>
                      <a:pt x="1510" y="6"/>
                    </a:lnTo>
                    <a:lnTo>
                      <a:pt x="1527" y="7"/>
                    </a:lnTo>
                    <a:lnTo>
                      <a:pt x="1541" y="9"/>
                    </a:lnTo>
                    <a:lnTo>
                      <a:pt x="1544" y="10"/>
                    </a:lnTo>
                    <a:lnTo>
                      <a:pt x="1547" y="11"/>
                    </a:lnTo>
                    <a:lnTo>
                      <a:pt x="1543" y="12"/>
                    </a:lnTo>
                    <a:lnTo>
                      <a:pt x="1537" y="14"/>
                    </a:lnTo>
                    <a:lnTo>
                      <a:pt x="1508" y="19"/>
                    </a:lnTo>
                    <a:lnTo>
                      <a:pt x="1453" y="24"/>
                    </a:lnTo>
                    <a:lnTo>
                      <a:pt x="1453" y="24"/>
                    </a:lnTo>
                    <a:lnTo>
                      <a:pt x="1389" y="30"/>
                    </a:lnTo>
                    <a:lnTo>
                      <a:pt x="1337" y="36"/>
                    </a:lnTo>
                    <a:lnTo>
                      <a:pt x="1296" y="41"/>
                    </a:lnTo>
                    <a:lnTo>
                      <a:pt x="1265" y="46"/>
                    </a:lnTo>
                    <a:lnTo>
                      <a:pt x="1245" y="52"/>
                    </a:lnTo>
                    <a:lnTo>
                      <a:pt x="1240" y="54"/>
                    </a:lnTo>
                    <a:lnTo>
                      <a:pt x="1237" y="56"/>
                    </a:lnTo>
                    <a:lnTo>
                      <a:pt x="1236" y="60"/>
                    </a:lnTo>
                    <a:lnTo>
                      <a:pt x="1238" y="62"/>
                    </a:lnTo>
                    <a:lnTo>
                      <a:pt x="1242" y="65"/>
                    </a:lnTo>
                    <a:lnTo>
                      <a:pt x="1249" y="67"/>
                    </a:lnTo>
                    <a:lnTo>
                      <a:pt x="1249" y="67"/>
                    </a:lnTo>
                    <a:lnTo>
                      <a:pt x="1259" y="71"/>
                    </a:lnTo>
                    <a:lnTo>
                      <a:pt x="1275" y="73"/>
                    </a:lnTo>
                    <a:lnTo>
                      <a:pt x="1321" y="77"/>
                    </a:lnTo>
                    <a:lnTo>
                      <a:pt x="1381" y="83"/>
                    </a:lnTo>
                    <a:lnTo>
                      <a:pt x="1445" y="87"/>
                    </a:lnTo>
                    <a:lnTo>
                      <a:pt x="1511" y="93"/>
                    </a:lnTo>
                    <a:lnTo>
                      <a:pt x="1571" y="97"/>
                    </a:lnTo>
                    <a:lnTo>
                      <a:pt x="1619" y="102"/>
                    </a:lnTo>
                    <a:lnTo>
                      <a:pt x="1637" y="106"/>
                    </a:lnTo>
                    <a:lnTo>
                      <a:pt x="1650" y="109"/>
                    </a:lnTo>
                    <a:lnTo>
                      <a:pt x="1650" y="109"/>
                    </a:lnTo>
                    <a:lnTo>
                      <a:pt x="1655" y="112"/>
                    </a:lnTo>
                    <a:lnTo>
                      <a:pt x="1656" y="113"/>
                    </a:lnTo>
                    <a:lnTo>
                      <a:pt x="1658" y="114"/>
                    </a:lnTo>
                    <a:lnTo>
                      <a:pt x="1658" y="114"/>
                    </a:lnTo>
                    <a:lnTo>
                      <a:pt x="1656" y="117"/>
                    </a:lnTo>
                    <a:lnTo>
                      <a:pt x="1655" y="119"/>
                    </a:lnTo>
                    <a:lnTo>
                      <a:pt x="1649" y="122"/>
                    </a:lnTo>
                    <a:lnTo>
                      <a:pt x="1640" y="125"/>
                    </a:lnTo>
                    <a:lnTo>
                      <a:pt x="1629" y="130"/>
                    </a:lnTo>
                    <a:lnTo>
                      <a:pt x="1598" y="136"/>
                    </a:lnTo>
                    <a:lnTo>
                      <a:pt x="1562" y="144"/>
                    </a:lnTo>
                    <a:lnTo>
                      <a:pt x="1482" y="158"/>
                    </a:lnTo>
                    <a:lnTo>
                      <a:pt x="1410" y="169"/>
                    </a:lnTo>
                    <a:lnTo>
                      <a:pt x="1410" y="169"/>
                    </a:lnTo>
                    <a:lnTo>
                      <a:pt x="1363" y="178"/>
                    </a:lnTo>
                    <a:lnTo>
                      <a:pt x="1318" y="188"/>
                    </a:lnTo>
                    <a:lnTo>
                      <a:pt x="1275" y="198"/>
                    </a:lnTo>
                    <a:lnTo>
                      <a:pt x="1237" y="209"/>
                    </a:lnTo>
                    <a:lnTo>
                      <a:pt x="1201" y="220"/>
                    </a:lnTo>
                    <a:lnTo>
                      <a:pt x="1185" y="227"/>
                    </a:lnTo>
                    <a:lnTo>
                      <a:pt x="1171" y="233"/>
                    </a:lnTo>
                    <a:lnTo>
                      <a:pt x="1156" y="241"/>
                    </a:lnTo>
                    <a:lnTo>
                      <a:pt x="1144" y="249"/>
                    </a:lnTo>
                    <a:lnTo>
                      <a:pt x="1134" y="256"/>
                    </a:lnTo>
                    <a:lnTo>
                      <a:pt x="1124" y="264"/>
                    </a:lnTo>
                    <a:lnTo>
                      <a:pt x="1124" y="264"/>
                    </a:lnTo>
                    <a:lnTo>
                      <a:pt x="1119" y="271"/>
                    </a:lnTo>
                    <a:lnTo>
                      <a:pt x="1116" y="276"/>
                    </a:lnTo>
                    <a:lnTo>
                      <a:pt x="1112" y="284"/>
                    </a:lnTo>
                    <a:lnTo>
                      <a:pt x="1111" y="291"/>
                    </a:lnTo>
                    <a:lnTo>
                      <a:pt x="1111" y="297"/>
                    </a:lnTo>
                    <a:lnTo>
                      <a:pt x="1111" y="301"/>
                    </a:lnTo>
                    <a:lnTo>
                      <a:pt x="1113" y="307"/>
                    </a:lnTo>
                    <a:lnTo>
                      <a:pt x="1116" y="312"/>
                    </a:lnTo>
                    <a:lnTo>
                      <a:pt x="1119" y="318"/>
                    </a:lnTo>
                    <a:lnTo>
                      <a:pt x="1123" y="324"/>
                    </a:lnTo>
                    <a:lnTo>
                      <a:pt x="1129" y="330"/>
                    </a:lnTo>
                    <a:lnTo>
                      <a:pt x="1137" y="337"/>
                    </a:lnTo>
                    <a:lnTo>
                      <a:pt x="1144" y="343"/>
                    </a:lnTo>
                    <a:lnTo>
                      <a:pt x="1154" y="350"/>
                    </a:lnTo>
                    <a:lnTo>
                      <a:pt x="1166" y="356"/>
                    </a:lnTo>
                    <a:lnTo>
                      <a:pt x="1179" y="363"/>
                    </a:lnTo>
                    <a:lnTo>
                      <a:pt x="1195" y="371"/>
                    </a:lnTo>
                    <a:lnTo>
                      <a:pt x="1212" y="377"/>
                    </a:lnTo>
                    <a:lnTo>
                      <a:pt x="1232" y="384"/>
                    </a:lnTo>
                    <a:lnTo>
                      <a:pt x="1254" y="391"/>
                    </a:lnTo>
                    <a:lnTo>
                      <a:pt x="1277" y="398"/>
                    </a:lnTo>
                    <a:lnTo>
                      <a:pt x="1304" y="406"/>
                    </a:lnTo>
                    <a:lnTo>
                      <a:pt x="1333" y="412"/>
                    </a:lnTo>
                    <a:lnTo>
                      <a:pt x="1365" y="419"/>
                    </a:lnTo>
                    <a:lnTo>
                      <a:pt x="1437" y="433"/>
                    </a:lnTo>
                    <a:lnTo>
                      <a:pt x="1437" y="433"/>
                    </a:ln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70" name="任意多边形: 形状 69">
                <a:extLst>
                  <a:ext uri="{FF2B5EF4-FFF2-40B4-BE49-F238E27FC236}">
                    <a16:creationId xmlns:a16="http://schemas.microsoft.com/office/drawing/2014/main" id="{1BB53DA0-1E2C-4A8D-90AF-B0F6F3F6FA69}"/>
                  </a:ext>
                </a:extLst>
              </p:cNvPr>
              <p:cNvSpPr/>
              <p:nvPr/>
            </p:nvSpPr>
            <p:spPr bwMode="auto">
              <a:xfrm>
                <a:off x="3899693" y="2428874"/>
                <a:ext cx="3375025" cy="3717925"/>
              </a:xfrm>
              <a:custGeom>
                <a:avLst/>
                <a:gdLst>
                  <a:gd name="T0" fmla="*/ 338 w 2126"/>
                  <a:gd name="T1" fmla="*/ 2178 h 2342"/>
                  <a:gd name="T2" fmla="*/ 960 w 2126"/>
                  <a:gd name="T3" fmla="*/ 1742 h 2342"/>
                  <a:gd name="T4" fmla="*/ 1561 w 2126"/>
                  <a:gd name="T5" fmla="*/ 1329 h 2342"/>
                  <a:gd name="T6" fmla="*/ 1855 w 2126"/>
                  <a:gd name="T7" fmla="*/ 1100 h 2342"/>
                  <a:gd name="T8" fmla="*/ 1994 w 2126"/>
                  <a:gd name="T9" fmla="*/ 976 h 2342"/>
                  <a:gd name="T10" fmla="*/ 2094 w 2126"/>
                  <a:gd name="T11" fmla="*/ 853 h 2342"/>
                  <a:gd name="T12" fmla="*/ 2118 w 2126"/>
                  <a:gd name="T13" fmla="*/ 799 h 2342"/>
                  <a:gd name="T14" fmla="*/ 2124 w 2126"/>
                  <a:gd name="T15" fmla="*/ 718 h 2342"/>
                  <a:gd name="T16" fmla="*/ 2099 w 2126"/>
                  <a:gd name="T17" fmla="*/ 645 h 2342"/>
                  <a:gd name="T18" fmla="*/ 2047 w 2126"/>
                  <a:gd name="T19" fmla="*/ 582 h 2342"/>
                  <a:gd name="T20" fmla="*/ 1982 w 2126"/>
                  <a:gd name="T21" fmla="*/ 538 h 2342"/>
                  <a:gd name="T22" fmla="*/ 1890 w 2126"/>
                  <a:gd name="T23" fmla="*/ 499 h 2342"/>
                  <a:gd name="T24" fmla="*/ 1739 w 2126"/>
                  <a:gd name="T25" fmla="*/ 452 h 2342"/>
                  <a:gd name="T26" fmla="*/ 1430 w 2126"/>
                  <a:gd name="T27" fmla="*/ 389 h 2342"/>
                  <a:gd name="T28" fmla="*/ 1236 w 2126"/>
                  <a:gd name="T29" fmla="*/ 348 h 2342"/>
                  <a:gd name="T30" fmla="*/ 1135 w 2126"/>
                  <a:gd name="T31" fmla="*/ 310 h 2342"/>
                  <a:gd name="T32" fmla="*/ 1092 w 2126"/>
                  <a:gd name="T33" fmla="*/ 281 h 2342"/>
                  <a:gd name="T34" fmla="*/ 1079 w 2126"/>
                  <a:gd name="T35" fmla="*/ 253 h 2342"/>
                  <a:gd name="T36" fmla="*/ 1097 w 2126"/>
                  <a:gd name="T37" fmla="*/ 226 h 2342"/>
                  <a:gd name="T38" fmla="*/ 1160 w 2126"/>
                  <a:gd name="T39" fmla="*/ 194 h 2342"/>
                  <a:gd name="T40" fmla="*/ 1300 w 2126"/>
                  <a:gd name="T41" fmla="*/ 153 h 2342"/>
                  <a:gd name="T42" fmla="*/ 1552 w 2126"/>
                  <a:gd name="T43" fmla="*/ 105 h 2342"/>
                  <a:gd name="T44" fmla="*/ 1607 w 2126"/>
                  <a:gd name="T45" fmla="*/ 89 h 2342"/>
                  <a:gd name="T46" fmla="*/ 1612 w 2126"/>
                  <a:gd name="T47" fmla="*/ 71 h 2342"/>
                  <a:gd name="T48" fmla="*/ 1551 w 2126"/>
                  <a:gd name="T49" fmla="*/ 58 h 2342"/>
                  <a:gd name="T50" fmla="*/ 1345 w 2126"/>
                  <a:gd name="T51" fmla="*/ 44 h 2342"/>
                  <a:gd name="T52" fmla="*/ 1208 w 2126"/>
                  <a:gd name="T53" fmla="*/ 29 h 2342"/>
                  <a:gd name="T54" fmla="*/ 1195 w 2126"/>
                  <a:gd name="T55" fmla="*/ 16 h 2342"/>
                  <a:gd name="T56" fmla="*/ 1241 w 2126"/>
                  <a:gd name="T57" fmla="*/ 5 h 2342"/>
                  <a:gd name="T58" fmla="*/ 1241 w 2126"/>
                  <a:gd name="T59" fmla="*/ 5 h 2342"/>
                  <a:gd name="T60" fmla="*/ 1194 w 2126"/>
                  <a:gd name="T61" fmla="*/ 16 h 2342"/>
                  <a:gd name="T62" fmla="*/ 1201 w 2126"/>
                  <a:gd name="T63" fmla="*/ 28 h 2342"/>
                  <a:gd name="T64" fmla="*/ 1275 w 2126"/>
                  <a:gd name="T65" fmla="*/ 39 h 2342"/>
                  <a:gd name="T66" fmla="*/ 1502 w 2126"/>
                  <a:gd name="T67" fmla="*/ 57 h 2342"/>
                  <a:gd name="T68" fmla="*/ 1604 w 2126"/>
                  <a:gd name="T69" fmla="*/ 71 h 2342"/>
                  <a:gd name="T70" fmla="*/ 1608 w 2126"/>
                  <a:gd name="T71" fmla="*/ 82 h 2342"/>
                  <a:gd name="T72" fmla="*/ 1579 w 2126"/>
                  <a:gd name="T73" fmla="*/ 94 h 2342"/>
                  <a:gd name="T74" fmla="*/ 1330 w 2126"/>
                  <a:gd name="T75" fmla="*/ 140 h 2342"/>
                  <a:gd name="T76" fmla="*/ 1195 w 2126"/>
                  <a:gd name="T77" fmla="*/ 172 h 2342"/>
                  <a:gd name="T78" fmla="*/ 1103 w 2126"/>
                  <a:gd name="T79" fmla="*/ 209 h 2342"/>
                  <a:gd name="T80" fmla="*/ 1070 w 2126"/>
                  <a:gd name="T81" fmla="*/ 244 h 2342"/>
                  <a:gd name="T82" fmla="*/ 1073 w 2126"/>
                  <a:gd name="T83" fmla="*/ 274 h 2342"/>
                  <a:gd name="T84" fmla="*/ 1103 w 2126"/>
                  <a:gd name="T85" fmla="*/ 303 h 2342"/>
                  <a:gd name="T86" fmla="*/ 1198 w 2126"/>
                  <a:gd name="T87" fmla="*/ 348 h 2342"/>
                  <a:gd name="T88" fmla="*/ 1335 w 2126"/>
                  <a:gd name="T89" fmla="*/ 381 h 2342"/>
                  <a:gd name="T90" fmla="*/ 1575 w 2126"/>
                  <a:gd name="T91" fmla="*/ 428 h 2342"/>
                  <a:gd name="T92" fmla="*/ 1735 w 2126"/>
                  <a:gd name="T93" fmla="*/ 469 h 2342"/>
                  <a:gd name="T94" fmla="*/ 1881 w 2126"/>
                  <a:gd name="T95" fmla="*/ 523 h 2342"/>
                  <a:gd name="T96" fmla="*/ 1999 w 2126"/>
                  <a:gd name="T97" fmla="*/ 585 h 2342"/>
                  <a:gd name="T98" fmla="*/ 2041 w 2126"/>
                  <a:gd name="T99" fmla="*/ 626 h 2342"/>
                  <a:gd name="T100" fmla="*/ 2076 w 2126"/>
                  <a:gd name="T101" fmla="*/ 683 h 2342"/>
                  <a:gd name="T102" fmla="*/ 2085 w 2126"/>
                  <a:gd name="T103" fmla="*/ 747 h 2342"/>
                  <a:gd name="T104" fmla="*/ 2073 w 2126"/>
                  <a:gd name="T105" fmla="*/ 798 h 2342"/>
                  <a:gd name="T106" fmla="*/ 2021 w 2126"/>
                  <a:gd name="T107" fmla="*/ 881 h 2342"/>
                  <a:gd name="T108" fmla="*/ 1916 w 2126"/>
                  <a:gd name="T109" fmla="*/ 991 h 2342"/>
                  <a:gd name="T110" fmla="*/ 1706 w 2126"/>
                  <a:gd name="T111" fmla="*/ 1167 h 2342"/>
                  <a:gd name="T112" fmla="*/ 1230 w 2126"/>
                  <a:gd name="T113" fmla="*/ 1500 h 2342"/>
                  <a:gd name="T114" fmla="*/ 423 w 2126"/>
                  <a:gd name="T115" fmla="*/ 2045 h 2342"/>
                  <a:gd name="T116" fmla="*/ 0 w 2126"/>
                  <a:gd name="T117" fmla="*/ 2342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6" h="2342">
                    <a:moveTo>
                      <a:pt x="112" y="2342"/>
                    </a:moveTo>
                    <a:lnTo>
                      <a:pt x="112" y="2342"/>
                    </a:lnTo>
                    <a:lnTo>
                      <a:pt x="190" y="2285"/>
                    </a:lnTo>
                    <a:lnTo>
                      <a:pt x="190" y="2285"/>
                    </a:lnTo>
                    <a:lnTo>
                      <a:pt x="338" y="2178"/>
                    </a:lnTo>
                    <a:lnTo>
                      <a:pt x="455" y="2095"/>
                    </a:lnTo>
                    <a:lnTo>
                      <a:pt x="569" y="2014"/>
                    </a:lnTo>
                    <a:lnTo>
                      <a:pt x="703" y="1922"/>
                    </a:lnTo>
                    <a:lnTo>
                      <a:pt x="960" y="1742"/>
                    </a:lnTo>
                    <a:lnTo>
                      <a:pt x="960" y="1742"/>
                    </a:lnTo>
                    <a:lnTo>
                      <a:pt x="1156" y="1607"/>
                    </a:lnTo>
                    <a:lnTo>
                      <a:pt x="1294" y="1512"/>
                    </a:lnTo>
                    <a:lnTo>
                      <a:pt x="1455" y="1403"/>
                    </a:lnTo>
                    <a:lnTo>
                      <a:pt x="1507" y="1367"/>
                    </a:lnTo>
                    <a:lnTo>
                      <a:pt x="1561" y="1329"/>
                    </a:lnTo>
                    <a:lnTo>
                      <a:pt x="1630" y="1276"/>
                    </a:lnTo>
                    <a:lnTo>
                      <a:pt x="1732" y="1199"/>
                    </a:lnTo>
                    <a:lnTo>
                      <a:pt x="1732" y="1199"/>
                    </a:lnTo>
                    <a:lnTo>
                      <a:pt x="1792" y="1150"/>
                    </a:lnTo>
                    <a:lnTo>
                      <a:pt x="1855" y="1100"/>
                    </a:lnTo>
                    <a:lnTo>
                      <a:pt x="1916" y="1048"/>
                    </a:lnTo>
                    <a:lnTo>
                      <a:pt x="1946" y="1022"/>
                    </a:lnTo>
                    <a:lnTo>
                      <a:pt x="1973" y="995"/>
                    </a:lnTo>
                    <a:lnTo>
                      <a:pt x="1973" y="995"/>
                    </a:lnTo>
                    <a:lnTo>
                      <a:pt x="1994" y="976"/>
                    </a:lnTo>
                    <a:lnTo>
                      <a:pt x="2016" y="953"/>
                    </a:lnTo>
                    <a:lnTo>
                      <a:pt x="2038" y="929"/>
                    </a:lnTo>
                    <a:lnTo>
                      <a:pt x="2059" y="904"/>
                    </a:lnTo>
                    <a:lnTo>
                      <a:pt x="2078" y="879"/>
                    </a:lnTo>
                    <a:lnTo>
                      <a:pt x="2094" y="853"/>
                    </a:lnTo>
                    <a:lnTo>
                      <a:pt x="2102" y="839"/>
                    </a:lnTo>
                    <a:lnTo>
                      <a:pt x="2109" y="825"/>
                    </a:lnTo>
                    <a:lnTo>
                      <a:pt x="2114" y="812"/>
                    </a:lnTo>
                    <a:lnTo>
                      <a:pt x="2118" y="799"/>
                    </a:lnTo>
                    <a:lnTo>
                      <a:pt x="2118" y="799"/>
                    </a:lnTo>
                    <a:lnTo>
                      <a:pt x="2123" y="782"/>
                    </a:lnTo>
                    <a:lnTo>
                      <a:pt x="2125" y="767"/>
                    </a:lnTo>
                    <a:lnTo>
                      <a:pt x="2126" y="750"/>
                    </a:lnTo>
                    <a:lnTo>
                      <a:pt x="2126" y="734"/>
                    </a:lnTo>
                    <a:lnTo>
                      <a:pt x="2124" y="718"/>
                    </a:lnTo>
                    <a:lnTo>
                      <a:pt x="2122" y="703"/>
                    </a:lnTo>
                    <a:lnTo>
                      <a:pt x="2117" y="688"/>
                    </a:lnTo>
                    <a:lnTo>
                      <a:pt x="2113" y="673"/>
                    </a:lnTo>
                    <a:lnTo>
                      <a:pt x="2106" y="659"/>
                    </a:lnTo>
                    <a:lnTo>
                      <a:pt x="2099" y="645"/>
                    </a:lnTo>
                    <a:lnTo>
                      <a:pt x="2090" y="630"/>
                    </a:lnTo>
                    <a:lnTo>
                      <a:pt x="2081" y="617"/>
                    </a:lnTo>
                    <a:lnTo>
                      <a:pt x="2070" y="605"/>
                    </a:lnTo>
                    <a:lnTo>
                      <a:pt x="2059" y="593"/>
                    </a:lnTo>
                    <a:lnTo>
                      <a:pt x="2047" y="582"/>
                    </a:lnTo>
                    <a:lnTo>
                      <a:pt x="2034" y="571"/>
                    </a:lnTo>
                    <a:lnTo>
                      <a:pt x="2034" y="571"/>
                    </a:lnTo>
                    <a:lnTo>
                      <a:pt x="2017" y="559"/>
                    </a:lnTo>
                    <a:lnTo>
                      <a:pt x="2000" y="548"/>
                    </a:lnTo>
                    <a:lnTo>
                      <a:pt x="1982" y="538"/>
                    </a:lnTo>
                    <a:lnTo>
                      <a:pt x="1963" y="529"/>
                    </a:lnTo>
                    <a:lnTo>
                      <a:pt x="1946" y="521"/>
                    </a:lnTo>
                    <a:lnTo>
                      <a:pt x="1927" y="513"/>
                    </a:lnTo>
                    <a:lnTo>
                      <a:pt x="1890" y="499"/>
                    </a:lnTo>
                    <a:lnTo>
                      <a:pt x="1890" y="499"/>
                    </a:lnTo>
                    <a:lnTo>
                      <a:pt x="1862" y="489"/>
                    </a:lnTo>
                    <a:lnTo>
                      <a:pt x="1829" y="478"/>
                    </a:lnTo>
                    <a:lnTo>
                      <a:pt x="1790" y="466"/>
                    </a:lnTo>
                    <a:lnTo>
                      <a:pt x="1739" y="452"/>
                    </a:lnTo>
                    <a:lnTo>
                      <a:pt x="1739" y="452"/>
                    </a:lnTo>
                    <a:lnTo>
                      <a:pt x="1646" y="430"/>
                    </a:lnTo>
                    <a:lnTo>
                      <a:pt x="1574" y="415"/>
                    </a:lnTo>
                    <a:lnTo>
                      <a:pt x="1507" y="402"/>
                    </a:lnTo>
                    <a:lnTo>
                      <a:pt x="1430" y="389"/>
                    </a:lnTo>
                    <a:lnTo>
                      <a:pt x="1430" y="389"/>
                    </a:lnTo>
                    <a:lnTo>
                      <a:pt x="1391" y="382"/>
                    </a:lnTo>
                    <a:lnTo>
                      <a:pt x="1336" y="371"/>
                    </a:lnTo>
                    <a:lnTo>
                      <a:pt x="1304" y="364"/>
                    </a:lnTo>
                    <a:lnTo>
                      <a:pt x="1271" y="357"/>
                    </a:lnTo>
                    <a:lnTo>
                      <a:pt x="1236" y="348"/>
                    </a:lnTo>
                    <a:lnTo>
                      <a:pt x="1202" y="337"/>
                    </a:lnTo>
                    <a:lnTo>
                      <a:pt x="1202" y="337"/>
                    </a:lnTo>
                    <a:lnTo>
                      <a:pt x="1175" y="328"/>
                    </a:lnTo>
                    <a:lnTo>
                      <a:pt x="1148" y="316"/>
                    </a:lnTo>
                    <a:lnTo>
                      <a:pt x="1135" y="310"/>
                    </a:lnTo>
                    <a:lnTo>
                      <a:pt x="1121" y="302"/>
                    </a:lnTo>
                    <a:lnTo>
                      <a:pt x="1109" y="294"/>
                    </a:lnTo>
                    <a:lnTo>
                      <a:pt x="1098" y="286"/>
                    </a:lnTo>
                    <a:lnTo>
                      <a:pt x="1098" y="286"/>
                    </a:lnTo>
                    <a:lnTo>
                      <a:pt x="1092" y="281"/>
                    </a:lnTo>
                    <a:lnTo>
                      <a:pt x="1087" y="275"/>
                    </a:lnTo>
                    <a:lnTo>
                      <a:pt x="1083" y="270"/>
                    </a:lnTo>
                    <a:lnTo>
                      <a:pt x="1081" y="264"/>
                    </a:lnTo>
                    <a:lnTo>
                      <a:pt x="1079" y="259"/>
                    </a:lnTo>
                    <a:lnTo>
                      <a:pt x="1079" y="253"/>
                    </a:lnTo>
                    <a:lnTo>
                      <a:pt x="1080" y="249"/>
                    </a:lnTo>
                    <a:lnTo>
                      <a:pt x="1081" y="245"/>
                    </a:lnTo>
                    <a:lnTo>
                      <a:pt x="1084" y="239"/>
                    </a:lnTo>
                    <a:lnTo>
                      <a:pt x="1087" y="235"/>
                    </a:lnTo>
                    <a:lnTo>
                      <a:pt x="1097" y="226"/>
                    </a:lnTo>
                    <a:lnTo>
                      <a:pt x="1110" y="217"/>
                    </a:lnTo>
                    <a:lnTo>
                      <a:pt x="1126" y="208"/>
                    </a:lnTo>
                    <a:lnTo>
                      <a:pt x="1126" y="208"/>
                    </a:lnTo>
                    <a:lnTo>
                      <a:pt x="1141" y="202"/>
                    </a:lnTo>
                    <a:lnTo>
                      <a:pt x="1160" y="194"/>
                    </a:lnTo>
                    <a:lnTo>
                      <a:pt x="1198" y="181"/>
                    </a:lnTo>
                    <a:lnTo>
                      <a:pt x="1238" y="169"/>
                    </a:lnTo>
                    <a:lnTo>
                      <a:pt x="1273" y="160"/>
                    </a:lnTo>
                    <a:lnTo>
                      <a:pt x="1273" y="160"/>
                    </a:lnTo>
                    <a:lnTo>
                      <a:pt x="1300" y="153"/>
                    </a:lnTo>
                    <a:lnTo>
                      <a:pt x="1330" y="148"/>
                    </a:lnTo>
                    <a:lnTo>
                      <a:pt x="1427" y="129"/>
                    </a:lnTo>
                    <a:lnTo>
                      <a:pt x="1504" y="115"/>
                    </a:lnTo>
                    <a:lnTo>
                      <a:pt x="1504" y="115"/>
                    </a:lnTo>
                    <a:lnTo>
                      <a:pt x="1552" y="105"/>
                    </a:lnTo>
                    <a:lnTo>
                      <a:pt x="1580" y="98"/>
                    </a:lnTo>
                    <a:lnTo>
                      <a:pt x="1592" y="95"/>
                    </a:lnTo>
                    <a:lnTo>
                      <a:pt x="1601" y="92"/>
                    </a:lnTo>
                    <a:lnTo>
                      <a:pt x="1601" y="92"/>
                    </a:lnTo>
                    <a:lnTo>
                      <a:pt x="1607" y="89"/>
                    </a:lnTo>
                    <a:lnTo>
                      <a:pt x="1612" y="84"/>
                    </a:lnTo>
                    <a:lnTo>
                      <a:pt x="1615" y="81"/>
                    </a:lnTo>
                    <a:lnTo>
                      <a:pt x="1616" y="78"/>
                    </a:lnTo>
                    <a:lnTo>
                      <a:pt x="1615" y="74"/>
                    </a:lnTo>
                    <a:lnTo>
                      <a:pt x="1612" y="71"/>
                    </a:lnTo>
                    <a:lnTo>
                      <a:pt x="1607" y="68"/>
                    </a:lnTo>
                    <a:lnTo>
                      <a:pt x="1600" y="65"/>
                    </a:lnTo>
                    <a:lnTo>
                      <a:pt x="1600" y="65"/>
                    </a:lnTo>
                    <a:lnTo>
                      <a:pt x="1579" y="61"/>
                    </a:lnTo>
                    <a:lnTo>
                      <a:pt x="1551" y="58"/>
                    </a:lnTo>
                    <a:lnTo>
                      <a:pt x="1502" y="53"/>
                    </a:lnTo>
                    <a:lnTo>
                      <a:pt x="1502" y="53"/>
                    </a:lnTo>
                    <a:lnTo>
                      <a:pt x="1424" y="48"/>
                    </a:lnTo>
                    <a:lnTo>
                      <a:pt x="1345" y="44"/>
                    </a:lnTo>
                    <a:lnTo>
                      <a:pt x="1345" y="44"/>
                    </a:lnTo>
                    <a:lnTo>
                      <a:pt x="1275" y="38"/>
                    </a:lnTo>
                    <a:lnTo>
                      <a:pt x="1237" y="35"/>
                    </a:lnTo>
                    <a:lnTo>
                      <a:pt x="1220" y="33"/>
                    </a:lnTo>
                    <a:lnTo>
                      <a:pt x="1208" y="29"/>
                    </a:lnTo>
                    <a:lnTo>
                      <a:pt x="1208" y="29"/>
                    </a:lnTo>
                    <a:lnTo>
                      <a:pt x="1195" y="25"/>
                    </a:lnTo>
                    <a:lnTo>
                      <a:pt x="1192" y="23"/>
                    </a:lnTo>
                    <a:lnTo>
                      <a:pt x="1191" y="20"/>
                    </a:lnTo>
                    <a:lnTo>
                      <a:pt x="1192" y="18"/>
                    </a:lnTo>
                    <a:lnTo>
                      <a:pt x="1195" y="16"/>
                    </a:lnTo>
                    <a:lnTo>
                      <a:pt x="1201" y="14"/>
                    </a:lnTo>
                    <a:lnTo>
                      <a:pt x="1208" y="12"/>
                    </a:lnTo>
                    <a:lnTo>
                      <a:pt x="1208" y="12"/>
                    </a:lnTo>
                    <a:lnTo>
                      <a:pt x="1224" y="8"/>
                    </a:lnTo>
                    <a:lnTo>
                      <a:pt x="1241" y="5"/>
                    </a:lnTo>
                    <a:lnTo>
                      <a:pt x="1275" y="1"/>
                    </a:lnTo>
                    <a:lnTo>
                      <a:pt x="1286" y="0"/>
                    </a:lnTo>
                    <a:lnTo>
                      <a:pt x="1275" y="1"/>
                    </a:lnTo>
                    <a:lnTo>
                      <a:pt x="1275" y="1"/>
                    </a:lnTo>
                    <a:lnTo>
                      <a:pt x="1241" y="5"/>
                    </a:lnTo>
                    <a:lnTo>
                      <a:pt x="1224" y="8"/>
                    </a:lnTo>
                    <a:lnTo>
                      <a:pt x="1208" y="12"/>
                    </a:lnTo>
                    <a:lnTo>
                      <a:pt x="1208" y="12"/>
                    </a:lnTo>
                    <a:lnTo>
                      <a:pt x="1201" y="14"/>
                    </a:lnTo>
                    <a:lnTo>
                      <a:pt x="1194" y="16"/>
                    </a:lnTo>
                    <a:lnTo>
                      <a:pt x="1191" y="18"/>
                    </a:lnTo>
                    <a:lnTo>
                      <a:pt x="1190" y="20"/>
                    </a:lnTo>
                    <a:lnTo>
                      <a:pt x="1191" y="23"/>
                    </a:lnTo>
                    <a:lnTo>
                      <a:pt x="1195" y="26"/>
                    </a:lnTo>
                    <a:lnTo>
                      <a:pt x="1201" y="28"/>
                    </a:lnTo>
                    <a:lnTo>
                      <a:pt x="1208" y="30"/>
                    </a:lnTo>
                    <a:lnTo>
                      <a:pt x="1208" y="30"/>
                    </a:lnTo>
                    <a:lnTo>
                      <a:pt x="1220" y="33"/>
                    </a:lnTo>
                    <a:lnTo>
                      <a:pt x="1237" y="35"/>
                    </a:lnTo>
                    <a:lnTo>
                      <a:pt x="1275" y="39"/>
                    </a:lnTo>
                    <a:lnTo>
                      <a:pt x="1345" y="45"/>
                    </a:lnTo>
                    <a:lnTo>
                      <a:pt x="1423" y="50"/>
                    </a:lnTo>
                    <a:lnTo>
                      <a:pt x="1423" y="50"/>
                    </a:lnTo>
                    <a:lnTo>
                      <a:pt x="1502" y="57"/>
                    </a:lnTo>
                    <a:lnTo>
                      <a:pt x="1502" y="57"/>
                    </a:lnTo>
                    <a:lnTo>
                      <a:pt x="1550" y="61"/>
                    </a:lnTo>
                    <a:lnTo>
                      <a:pt x="1578" y="65"/>
                    </a:lnTo>
                    <a:lnTo>
                      <a:pt x="1599" y="69"/>
                    </a:lnTo>
                    <a:lnTo>
                      <a:pt x="1599" y="69"/>
                    </a:lnTo>
                    <a:lnTo>
                      <a:pt x="1604" y="71"/>
                    </a:lnTo>
                    <a:lnTo>
                      <a:pt x="1608" y="73"/>
                    </a:lnTo>
                    <a:lnTo>
                      <a:pt x="1611" y="75"/>
                    </a:lnTo>
                    <a:lnTo>
                      <a:pt x="1612" y="78"/>
                    </a:lnTo>
                    <a:lnTo>
                      <a:pt x="1611" y="80"/>
                    </a:lnTo>
                    <a:lnTo>
                      <a:pt x="1608" y="82"/>
                    </a:lnTo>
                    <a:lnTo>
                      <a:pt x="1604" y="85"/>
                    </a:lnTo>
                    <a:lnTo>
                      <a:pt x="1599" y="87"/>
                    </a:lnTo>
                    <a:lnTo>
                      <a:pt x="1599" y="87"/>
                    </a:lnTo>
                    <a:lnTo>
                      <a:pt x="1590" y="91"/>
                    </a:lnTo>
                    <a:lnTo>
                      <a:pt x="1579" y="94"/>
                    </a:lnTo>
                    <a:lnTo>
                      <a:pt x="1551" y="101"/>
                    </a:lnTo>
                    <a:lnTo>
                      <a:pt x="1504" y="109"/>
                    </a:lnTo>
                    <a:lnTo>
                      <a:pt x="1426" y="123"/>
                    </a:lnTo>
                    <a:lnTo>
                      <a:pt x="1426" y="123"/>
                    </a:lnTo>
                    <a:lnTo>
                      <a:pt x="1330" y="140"/>
                    </a:lnTo>
                    <a:lnTo>
                      <a:pt x="1300" y="146"/>
                    </a:lnTo>
                    <a:lnTo>
                      <a:pt x="1272" y="152"/>
                    </a:lnTo>
                    <a:lnTo>
                      <a:pt x="1272" y="152"/>
                    </a:lnTo>
                    <a:lnTo>
                      <a:pt x="1235" y="161"/>
                    </a:lnTo>
                    <a:lnTo>
                      <a:pt x="1195" y="172"/>
                    </a:lnTo>
                    <a:lnTo>
                      <a:pt x="1156" y="185"/>
                    </a:lnTo>
                    <a:lnTo>
                      <a:pt x="1138" y="192"/>
                    </a:lnTo>
                    <a:lnTo>
                      <a:pt x="1121" y="200"/>
                    </a:lnTo>
                    <a:lnTo>
                      <a:pt x="1121" y="200"/>
                    </a:lnTo>
                    <a:lnTo>
                      <a:pt x="1103" y="209"/>
                    </a:lnTo>
                    <a:lnTo>
                      <a:pt x="1088" y="220"/>
                    </a:lnTo>
                    <a:lnTo>
                      <a:pt x="1082" y="226"/>
                    </a:lnTo>
                    <a:lnTo>
                      <a:pt x="1077" y="231"/>
                    </a:lnTo>
                    <a:lnTo>
                      <a:pt x="1073" y="237"/>
                    </a:lnTo>
                    <a:lnTo>
                      <a:pt x="1070" y="244"/>
                    </a:lnTo>
                    <a:lnTo>
                      <a:pt x="1069" y="249"/>
                    </a:lnTo>
                    <a:lnTo>
                      <a:pt x="1068" y="256"/>
                    </a:lnTo>
                    <a:lnTo>
                      <a:pt x="1069" y="262"/>
                    </a:lnTo>
                    <a:lnTo>
                      <a:pt x="1070" y="268"/>
                    </a:lnTo>
                    <a:lnTo>
                      <a:pt x="1073" y="274"/>
                    </a:lnTo>
                    <a:lnTo>
                      <a:pt x="1077" y="281"/>
                    </a:lnTo>
                    <a:lnTo>
                      <a:pt x="1084" y="288"/>
                    </a:lnTo>
                    <a:lnTo>
                      <a:pt x="1092" y="295"/>
                    </a:lnTo>
                    <a:lnTo>
                      <a:pt x="1092" y="295"/>
                    </a:lnTo>
                    <a:lnTo>
                      <a:pt x="1103" y="303"/>
                    </a:lnTo>
                    <a:lnTo>
                      <a:pt x="1115" y="311"/>
                    </a:lnTo>
                    <a:lnTo>
                      <a:pt x="1129" y="318"/>
                    </a:lnTo>
                    <a:lnTo>
                      <a:pt x="1143" y="326"/>
                    </a:lnTo>
                    <a:lnTo>
                      <a:pt x="1172" y="338"/>
                    </a:lnTo>
                    <a:lnTo>
                      <a:pt x="1198" y="348"/>
                    </a:lnTo>
                    <a:lnTo>
                      <a:pt x="1198" y="348"/>
                    </a:lnTo>
                    <a:lnTo>
                      <a:pt x="1232" y="358"/>
                    </a:lnTo>
                    <a:lnTo>
                      <a:pt x="1268" y="367"/>
                    </a:lnTo>
                    <a:lnTo>
                      <a:pt x="1302" y="374"/>
                    </a:lnTo>
                    <a:lnTo>
                      <a:pt x="1335" y="381"/>
                    </a:lnTo>
                    <a:lnTo>
                      <a:pt x="1391" y="392"/>
                    </a:lnTo>
                    <a:lnTo>
                      <a:pt x="1429" y="399"/>
                    </a:lnTo>
                    <a:lnTo>
                      <a:pt x="1429" y="399"/>
                    </a:lnTo>
                    <a:lnTo>
                      <a:pt x="1505" y="414"/>
                    </a:lnTo>
                    <a:lnTo>
                      <a:pt x="1575" y="428"/>
                    </a:lnTo>
                    <a:lnTo>
                      <a:pt x="1612" y="437"/>
                    </a:lnTo>
                    <a:lnTo>
                      <a:pt x="1649" y="446"/>
                    </a:lnTo>
                    <a:lnTo>
                      <a:pt x="1690" y="457"/>
                    </a:lnTo>
                    <a:lnTo>
                      <a:pt x="1735" y="469"/>
                    </a:lnTo>
                    <a:lnTo>
                      <a:pt x="1735" y="469"/>
                    </a:lnTo>
                    <a:lnTo>
                      <a:pt x="1781" y="483"/>
                    </a:lnTo>
                    <a:lnTo>
                      <a:pt x="1819" y="497"/>
                    </a:lnTo>
                    <a:lnTo>
                      <a:pt x="1851" y="510"/>
                    </a:lnTo>
                    <a:lnTo>
                      <a:pt x="1881" y="523"/>
                    </a:lnTo>
                    <a:lnTo>
                      <a:pt x="1881" y="523"/>
                    </a:lnTo>
                    <a:lnTo>
                      <a:pt x="1916" y="538"/>
                    </a:lnTo>
                    <a:lnTo>
                      <a:pt x="1950" y="556"/>
                    </a:lnTo>
                    <a:lnTo>
                      <a:pt x="1967" y="565"/>
                    </a:lnTo>
                    <a:lnTo>
                      <a:pt x="1983" y="574"/>
                    </a:lnTo>
                    <a:lnTo>
                      <a:pt x="1999" y="585"/>
                    </a:lnTo>
                    <a:lnTo>
                      <a:pt x="2013" y="598"/>
                    </a:lnTo>
                    <a:lnTo>
                      <a:pt x="2013" y="598"/>
                    </a:lnTo>
                    <a:lnTo>
                      <a:pt x="2023" y="606"/>
                    </a:lnTo>
                    <a:lnTo>
                      <a:pt x="2033" y="616"/>
                    </a:lnTo>
                    <a:lnTo>
                      <a:pt x="2041" y="626"/>
                    </a:lnTo>
                    <a:lnTo>
                      <a:pt x="2050" y="637"/>
                    </a:lnTo>
                    <a:lnTo>
                      <a:pt x="2058" y="648"/>
                    </a:lnTo>
                    <a:lnTo>
                      <a:pt x="2065" y="660"/>
                    </a:lnTo>
                    <a:lnTo>
                      <a:pt x="2070" y="671"/>
                    </a:lnTo>
                    <a:lnTo>
                      <a:pt x="2076" y="683"/>
                    </a:lnTo>
                    <a:lnTo>
                      <a:pt x="2079" y="695"/>
                    </a:lnTo>
                    <a:lnTo>
                      <a:pt x="2082" y="709"/>
                    </a:lnTo>
                    <a:lnTo>
                      <a:pt x="2084" y="721"/>
                    </a:lnTo>
                    <a:lnTo>
                      <a:pt x="2085" y="734"/>
                    </a:lnTo>
                    <a:lnTo>
                      <a:pt x="2085" y="747"/>
                    </a:lnTo>
                    <a:lnTo>
                      <a:pt x="2083" y="760"/>
                    </a:lnTo>
                    <a:lnTo>
                      <a:pt x="2081" y="773"/>
                    </a:lnTo>
                    <a:lnTo>
                      <a:pt x="2078" y="787"/>
                    </a:lnTo>
                    <a:lnTo>
                      <a:pt x="2078" y="787"/>
                    </a:lnTo>
                    <a:lnTo>
                      <a:pt x="2073" y="798"/>
                    </a:lnTo>
                    <a:lnTo>
                      <a:pt x="2068" y="810"/>
                    </a:lnTo>
                    <a:lnTo>
                      <a:pt x="2062" y="822"/>
                    </a:lnTo>
                    <a:lnTo>
                      <a:pt x="2055" y="834"/>
                    </a:lnTo>
                    <a:lnTo>
                      <a:pt x="2038" y="858"/>
                    </a:lnTo>
                    <a:lnTo>
                      <a:pt x="2021" y="881"/>
                    </a:lnTo>
                    <a:lnTo>
                      <a:pt x="2001" y="905"/>
                    </a:lnTo>
                    <a:lnTo>
                      <a:pt x="1981" y="927"/>
                    </a:lnTo>
                    <a:lnTo>
                      <a:pt x="1944" y="965"/>
                    </a:lnTo>
                    <a:lnTo>
                      <a:pt x="1944" y="965"/>
                    </a:lnTo>
                    <a:lnTo>
                      <a:pt x="1916" y="991"/>
                    </a:lnTo>
                    <a:lnTo>
                      <a:pt x="1888" y="1017"/>
                    </a:lnTo>
                    <a:lnTo>
                      <a:pt x="1828" y="1069"/>
                    </a:lnTo>
                    <a:lnTo>
                      <a:pt x="1768" y="1119"/>
                    </a:lnTo>
                    <a:lnTo>
                      <a:pt x="1706" y="1167"/>
                    </a:lnTo>
                    <a:lnTo>
                      <a:pt x="1706" y="1167"/>
                    </a:lnTo>
                    <a:lnTo>
                      <a:pt x="1608" y="1242"/>
                    </a:lnTo>
                    <a:lnTo>
                      <a:pt x="1531" y="1298"/>
                    </a:lnTo>
                    <a:lnTo>
                      <a:pt x="1466" y="1343"/>
                    </a:lnTo>
                    <a:lnTo>
                      <a:pt x="1401" y="1387"/>
                    </a:lnTo>
                    <a:lnTo>
                      <a:pt x="1230" y="1500"/>
                    </a:lnTo>
                    <a:lnTo>
                      <a:pt x="1102" y="1585"/>
                    </a:lnTo>
                    <a:lnTo>
                      <a:pt x="931" y="1700"/>
                    </a:lnTo>
                    <a:lnTo>
                      <a:pt x="672" y="1877"/>
                    </a:lnTo>
                    <a:lnTo>
                      <a:pt x="672" y="1877"/>
                    </a:lnTo>
                    <a:lnTo>
                      <a:pt x="423" y="2045"/>
                    </a:lnTo>
                    <a:lnTo>
                      <a:pt x="296" y="2133"/>
                    </a:lnTo>
                    <a:lnTo>
                      <a:pt x="153" y="2233"/>
                    </a:lnTo>
                    <a:lnTo>
                      <a:pt x="153" y="2233"/>
                    </a:lnTo>
                    <a:lnTo>
                      <a:pt x="86" y="2280"/>
                    </a:lnTo>
                    <a:lnTo>
                      <a:pt x="0" y="2342"/>
                    </a:lnTo>
                    <a:lnTo>
                      <a:pt x="112" y="2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71" name="任意多边形: 形状 70">
                <a:extLst>
                  <a:ext uri="{FF2B5EF4-FFF2-40B4-BE49-F238E27FC236}">
                    <a16:creationId xmlns:a16="http://schemas.microsoft.com/office/drawing/2014/main" id="{1139B3F4-7421-4BA6-8555-3162FEAF0C35}"/>
                  </a:ext>
                </a:extLst>
              </p:cNvPr>
              <p:cNvSpPr/>
              <p:nvPr/>
            </p:nvSpPr>
            <p:spPr bwMode="auto">
              <a:xfrm>
                <a:off x="5901531" y="2565399"/>
                <a:ext cx="719137" cy="236538"/>
              </a:xfrm>
              <a:custGeom>
                <a:avLst/>
                <a:gdLst>
                  <a:gd name="T0" fmla="*/ 0 w 453"/>
                  <a:gd name="T1" fmla="*/ 145 h 149"/>
                  <a:gd name="T2" fmla="*/ 10 w 453"/>
                  <a:gd name="T3" fmla="*/ 138 h 149"/>
                  <a:gd name="T4" fmla="*/ 39 w 453"/>
                  <a:gd name="T5" fmla="*/ 122 h 149"/>
                  <a:gd name="T6" fmla="*/ 41 w 453"/>
                  <a:gd name="T7" fmla="*/ 127 h 149"/>
                  <a:gd name="T8" fmla="*/ 13 w 453"/>
                  <a:gd name="T9" fmla="*/ 142 h 149"/>
                  <a:gd name="T10" fmla="*/ 4 w 453"/>
                  <a:gd name="T11" fmla="*/ 149 h 149"/>
                  <a:gd name="T12" fmla="*/ 61 w 453"/>
                  <a:gd name="T13" fmla="*/ 114 h 149"/>
                  <a:gd name="T14" fmla="*/ 77 w 453"/>
                  <a:gd name="T15" fmla="*/ 106 h 149"/>
                  <a:gd name="T16" fmla="*/ 97 w 453"/>
                  <a:gd name="T17" fmla="*/ 103 h 149"/>
                  <a:gd name="T18" fmla="*/ 79 w 453"/>
                  <a:gd name="T19" fmla="*/ 110 h 149"/>
                  <a:gd name="T20" fmla="*/ 61 w 453"/>
                  <a:gd name="T21" fmla="*/ 114 h 149"/>
                  <a:gd name="T22" fmla="*/ 118 w 453"/>
                  <a:gd name="T23" fmla="*/ 91 h 149"/>
                  <a:gd name="T24" fmla="*/ 155 w 453"/>
                  <a:gd name="T25" fmla="*/ 84 h 149"/>
                  <a:gd name="T26" fmla="*/ 119 w 453"/>
                  <a:gd name="T27" fmla="*/ 95 h 149"/>
                  <a:gd name="T28" fmla="*/ 177 w 453"/>
                  <a:gd name="T29" fmla="*/ 73 h 149"/>
                  <a:gd name="T30" fmla="*/ 213 w 453"/>
                  <a:gd name="T31" fmla="*/ 64 h 149"/>
                  <a:gd name="T32" fmla="*/ 214 w 453"/>
                  <a:gd name="T33" fmla="*/ 69 h 149"/>
                  <a:gd name="T34" fmla="*/ 177 w 453"/>
                  <a:gd name="T35" fmla="*/ 73 h 149"/>
                  <a:gd name="T36" fmla="*/ 236 w 453"/>
                  <a:gd name="T37" fmla="*/ 59 h 149"/>
                  <a:gd name="T38" fmla="*/ 275 w 453"/>
                  <a:gd name="T39" fmla="*/ 55 h 149"/>
                  <a:gd name="T40" fmla="*/ 237 w 453"/>
                  <a:gd name="T41" fmla="*/ 63 h 149"/>
                  <a:gd name="T42" fmla="*/ 297 w 453"/>
                  <a:gd name="T43" fmla="*/ 47 h 149"/>
                  <a:gd name="T44" fmla="*/ 314 w 453"/>
                  <a:gd name="T45" fmla="*/ 43 h 149"/>
                  <a:gd name="T46" fmla="*/ 334 w 453"/>
                  <a:gd name="T47" fmla="*/ 43 h 149"/>
                  <a:gd name="T48" fmla="*/ 316 w 453"/>
                  <a:gd name="T49" fmla="*/ 48 h 149"/>
                  <a:gd name="T50" fmla="*/ 297 w 453"/>
                  <a:gd name="T51" fmla="*/ 47 h 149"/>
                  <a:gd name="T52" fmla="*/ 356 w 453"/>
                  <a:gd name="T53" fmla="*/ 33 h 149"/>
                  <a:gd name="T54" fmla="*/ 395 w 453"/>
                  <a:gd name="T55" fmla="*/ 28 h 149"/>
                  <a:gd name="T56" fmla="*/ 357 w 453"/>
                  <a:gd name="T57" fmla="*/ 38 h 149"/>
                  <a:gd name="T58" fmla="*/ 416 w 453"/>
                  <a:gd name="T59" fmla="*/ 16 h 149"/>
                  <a:gd name="T60" fmla="*/ 435 w 453"/>
                  <a:gd name="T61" fmla="*/ 8 h 149"/>
                  <a:gd name="T62" fmla="*/ 450 w 453"/>
                  <a:gd name="T63" fmla="*/ 0 h 149"/>
                  <a:gd name="T64" fmla="*/ 453 w 453"/>
                  <a:gd name="T65" fmla="*/ 3 h 149"/>
                  <a:gd name="T66" fmla="*/ 438 w 453"/>
                  <a:gd name="T67" fmla="*/ 11 h 149"/>
                  <a:gd name="T68" fmla="*/ 416 w 453"/>
                  <a:gd name="T69" fmla="*/ 1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149">
                    <a:moveTo>
                      <a:pt x="0" y="145"/>
                    </a:moveTo>
                    <a:lnTo>
                      <a:pt x="0" y="145"/>
                    </a:lnTo>
                    <a:lnTo>
                      <a:pt x="2" y="143"/>
                    </a:lnTo>
                    <a:lnTo>
                      <a:pt x="10" y="138"/>
                    </a:lnTo>
                    <a:lnTo>
                      <a:pt x="22" y="130"/>
                    </a:lnTo>
                    <a:lnTo>
                      <a:pt x="39" y="122"/>
                    </a:lnTo>
                    <a:lnTo>
                      <a:pt x="41" y="127"/>
                    </a:lnTo>
                    <a:lnTo>
                      <a:pt x="41" y="127"/>
                    </a:lnTo>
                    <a:lnTo>
                      <a:pt x="25" y="136"/>
                    </a:lnTo>
                    <a:lnTo>
                      <a:pt x="13" y="142"/>
                    </a:lnTo>
                    <a:lnTo>
                      <a:pt x="7" y="147"/>
                    </a:lnTo>
                    <a:lnTo>
                      <a:pt x="4" y="149"/>
                    </a:lnTo>
                    <a:lnTo>
                      <a:pt x="0" y="145"/>
                    </a:lnTo>
                    <a:close/>
                    <a:moveTo>
                      <a:pt x="61" y="114"/>
                    </a:moveTo>
                    <a:lnTo>
                      <a:pt x="61" y="114"/>
                    </a:lnTo>
                    <a:lnTo>
                      <a:pt x="77" y="106"/>
                    </a:lnTo>
                    <a:lnTo>
                      <a:pt x="96" y="98"/>
                    </a:lnTo>
                    <a:lnTo>
                      <a:pt x="97" y="103"/>
                    </a:lnTo>
                    <a:lnTo>
                      <a:pt x="97" y="103"/>
                    </a:lnTo>
                    <a:lnTo>
                      <a:pt x="79" y="110"/>
                    </a:lnTo>
                    <a:lnTo>
                      <a:pt x="63" y="118"/>
                    </a:lnTo>
                    <a:lnTo>
                      <a:pt x="61" y="114"/>
                    </a:lnTo>
                    <a:close/>
                    <a:moveTo>
                      <a:pt x="118" y="91"/>
                    </a:moveTo>
                    <a:lnTo>
                      <a:pt x="118" y="91"/>
                    </a:lnTo>
                    <a:lnTo>
                      <a:pt x="154" y="80"/>
                    </a:lnTo>
                    <a:lnTo>
                      <a:pt x="155" y="84"/>
                    </a:lnTo>
                    <a:lnTo>
                      <a:pt x="155" y="84"/>
                    </a:lnTo>
                    <a:lnTo>
                      <a:pt x="119" y="95"/>
                    </a:lnTo>
                    <a:lnTo>
                      <a:pt x="118" y="91"/>
                    </a:lnTo>
                    <a:close/>
                    <a:moveTo>
                      <a:pt x="177" y="73"/>
                    </a:moveTo>
                    <a:lnTo>
                      <a:pt x="177" y="73"/>
                    </a:lnTo>
                    <a:lnTo>
                      <a:pt x="213" y="64"/>
                    </a:lnTo>
                    <a:lnTo>
                      <a:pt x="214" y="69"/>
                    </a:lnTo>
                    <a:lnTo>
                      <a:pt x="214" y="69"/>
                    </a:lnTo>
                    <a:lnTo>
                      <a:pt x="178" y="77"/>
                    </a:lnTo>
                    <a:lnTo>
                      <a:pt x="177" y="73"/>
                    </a:lnTo>
                    <a:close/>
                    <a:moveTo>
                      <a:pt x="236" y="59"/>
                    </a:moveTo>
                    <a:lnTo>
                      <a:pt x="236" y="59"/>
                    </a:lnTo>
                    <a:lnTo>
                      <a:pt x="274" y="51"/>
                    </a:lnTo>
                    <a:lnTo>
                      <a:pt x="275" y="55"/>
                    </a:lnTo>
                    <a:lnTo>
                      <a:pt x="275" y="55"/>
                    </a:lnTo>
                    <a:lnTo>
                      <a:pt x="237" y="63"/>
                    </a:lnTo>
                    <a:lnTo>
                      <a:pt x="236" y="59"/>
                    </a:lnTo>
                    <a:close/>
                    <a:moveTo>
                      <a:pt x="297" y="47"/>
                    </a:moveTo>
                    <a:lnTo>
                      <a:pt x="297" y="47"/>
                    </a:lnTo>
                    <a:lnTo>
                      <a:pt x="314" y="43"/>
                    </a:lnTo>
                    <a:lnTo>
                      <a:pt x="333" y="39"/>
                    </a:lnTo>
                    <a:lnTo>
                      <a:pt x="334" y="43"/>
                    </a:lnTo>
                    <a:lnTo>
                      <a:pt x="316" y="48"/>
                    </a:lnTo>
                    <a:lnTo>
                      <a:pt x="316" y="48"/>
                    </a:lnTo>
                    <a:lnTo>
                      <a:pt x="298" y="51"/>
                    </a:lnTo>
                    <a:lnTo>
                      <a:pt x="297" y="47"/>
                    </a:lnTo>
                    <a:close/>
                    <a:moveTo>
                      <a:pt x="356" y="33"/>
                    </a:moveTo>
                    <a:lnTo>
                      <a:pt x="356" y="33"/>
                    </a:lnTo>
                    <a:lnTo>
                      <a:pt x="394" y="23"/>
                    </a:lnTo>
                    <a:lnTo>
                      <a:pt x="395" y="28"/>
                    </a:lnTo>
                    <a:lnTo>
                      <a:pt x="395" y="28"/>
                    </a:lnTo>
                    <a:lnTo>
                      <a:pt x="357" y="38"/>
                    </a:lnTo>
                    <a:lnTo>
                      <a:pt x="356" y="33"/>
                    </a:lnTo>
                    <a:close/>
                    <a:moveTo>
                      <a:pt x="416" y="16"/>
                    </a:moveTo>
                    <a:lnTo>
                      <a:pt x="416" y="16"/>
                    </a:lnTo>
                    <a:lnTo>
                      <a:pt x="435" y="8"/>
                    </a:lnTo>
                    <a:lnTo>
                      <a:pt x="443" y="4"/>
                    </a:lnTo>
                    <a:lnTo>
                      <a:pt x="450" y="0"/>
                    </a:lnTo>
                    <a:lnTo>
                      <a:pt x="453" y="3"/>
                    </a:lnTo>
                    <a:lnTo>
                      <a:pt x="453" y="3"/>
                    </a:lnTo>
                    <a:lnTo>
                      <a:pt x="446" y="7"/>
                    </a:lnTo>
                    <a:lnTo>
                      <a:pt x="438" y="11"/>
                    </a:lnTo>
                    <a:lnTo>
                      <a:pt x="417" y="20"/>
                    </a:lnTo>
                    <a:lnTo>
                      <a:pt x="416" y="16"/>
                    </a:lnTo>
                    <a:close/>
                  </a:path>
                </a:pathLst>
              </a:custGeom>
              <a:solidFill>
                <a:srgbClr val="C5C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grpSp>
            <p:nvGrpSpPr>
              <p:cNvPr id="72" name="组合 71">
                <a:extLst>
                  <a:ext uri="{FF2B5EF4-FFF2-40B4-BE49-F238E27FC236}">
                    <a16:creationId xmlns:a16="http://schemas.microsoft.com/office/drawing/2014/main" id="{1503B9A6-5F0D-4C59-A460-13339AEAF3F2}"/>
                  </a:ext>
                </a:extLst>
              </p:cNvPr>
              <p:cNvGrpSpPr/>
              <p:nvPr/>
            </p:nvGrpSpPr>
            <p:grpSpPr>
              <a:xfrm>
                <a:off x="5353843" y="2827337"/>
                <a:ext cx="2441575" cy="3319463"/>
                <a:chOff x="4803141" y="2824162"/>
                <a:chExt cx="2441575" cy="3319463"/>
              </a:xfrm>
              <a:solidFill>
                <a:schemeClr val="bg1">
                  <a:lumMod val="75000"/>
                </a:schemeClr>
              </a:solidFill>
            </p:grpSpPr>
            <p:sp>
              <p:nvSpPr>
                <p:cNvPr id="74" name="任意多边形: 形状 73">
                  <a:extLst>
                    <a:ext uri="{FF2B5EF4-FFF2-40B4-BE49-F238E27FC236}">
                      <a16:creationId xmlns:a16="http://schemas.microsoft.com/office/drawing/2014/main" id="{74E23B88-5629-40C6-B666-3F1692F6E952}"/>
                    </a:ext>
                  </a:extLst>
                </p:cNvPr>
                <p:cNvSpPr/>
                <p:nvPr/>
              </p:nvSpPr>
              <p:spPr bwMode="auto">
                <a:xfrm>
                  <a:off x="7158991" y="3649662"/>
                  <a:ext cx="85725" cy="271463"/>
                </a:xfrm>
                <a:custGeom>
                  <a:avLst/>
                  <a:gdLst>
                    <a:gd name="T0" fmla="*/ 31 w 54"/>
                    <a:gd name="T1" fmla="*/ 171 h 171"/>
                    <a:gd name="T2" fmla="*/ 31 w 54"/>
                    <a:gd name="T3" fmla="*/ 171 h 171"/>
                    <a:gd name="T4" fmla="*/ 40 w 54"/>
                    <a:gd name="T5" fmla="*/ 147 h 171"/>
                    <a:gd name="T6" fmla="*/ 48 w 54"/>
                    <a:gd name="T7" fmla="*/ 126 h 171"/>
                    <a:gd name="T8" fmla="*/ 50 w 54"/>
                    <a:gd name="T9" fmla="*/ 115 h 171"/>
                    <a:gd name="T10" fmla="*/ 53 w 54"/>
                    <a:gd name="T11" fmla="*/ 104 h 171"/>
                    <a:gd name="T12" fmla="*/ 54 w 54"/>
                    <a:gd name="T13" fmla="*/ 93 h 171"/>
                    <a:gd name="T14" fmla="*/ 54 w 54"/>
                    <a:gd name="T15" fmla="*/ 82 h 171"/>
                    <a:gd name="T16" fmla="*/ 54 w 54"/>
                    <a:gd name="T17" fmla="*/ 82 h 171"/>
                    <a:gd name="T18" fmla="*/ 54 w 54"/>
                    <a:gd name="T19" fmla="*/ 60 h 171"/>
                    <a:gd name="T20" fmla="*/ 53 w 54"/>
                    <a:gd name="T21" fmla="*/ 50 h 171"/>
                    <a:gd name="T22" fmla="*/ 50 w 54"/>
                    <a:gd name="T23" fmla="*/ 41 h 171"/>
                    <a:gd name="T24" fmla="*/ 47 w 54"/>
                    <a:gd name="T25" fmla="*/ 31 h 171"/>
                    <a:gd name="T26" fmla="*/ 44 w 54"/>
                    <a:gd name="T27" fmla="*/ 22 h 171"/>
                    <a:gd name="T28" fmla="*/ 33 w 54"/>
                    <a:gd name="T29" fmla="*/ 0 h 171"/>
                    <a:gd name="T30" fmla="*/ 6 w 54"/>
                    <a:gd name="T31" fmla="*/ 11 h 171"/>
                    <a:gd name="T32" fmla="*/ 6 w 54"/>
                    <a:gd name="T33" fmla="*/ 11 h 171"/>
                    <a:gd name="T34" fmla="*/ 15 w 54"/>
                    <a:gd name="T35" fmla="*/ 30 h 171"/>
                    <a:gd name="T36" fmla="*/ 19 w 54"/>
                    <a:gd name="T37" fmla="*/ 39 h 171"/>
                    <a:gd name="T38" fmla="*/ 21 w 54"/>
                    <a:gd name="T39" fmla="*/ 47 h 171"/>
                    <a:gd name="T40" fmla="*/ 22 w 54"/>
                    <a:gd name="T41" fmla="*/ 55 h 171"/>
                    <a:gd name="T42" fmla="*/ 23 w 54"/>
                    <a:gd name="T43" fmla="*/ 63 h 171"/>
                    <a:gd name="T44" fmla="*/ 23 w 54"/>
                    <a:gd name="T45" fmla="*/ 82 h 171"/>
                    <a:gd name="T46" fmla="*/ 23 w 54"/>
                    <a:gd name="T47" fmla="*/ 82 h 171"/>
                    <a:gd name="T48" fmla="*/ 23 w 54"/>
                    <a:gd name="T49" fmla="*/ 90 h 171"/>
                    <a:gd name="T50" fmla="*/ 21 w 54"/>
                    <a:gd name="T51" fmla="*/ 99 h 171"/>
                    <a:gd name="T52" fmla="*/ 16 w 54"/>
                    <a:gd name="T53" fmla="*/ 116 h 171"/>
                    <a:gd name="T54" fmla="*/ 10 w 54"/>
                    <a:gd name="T55" fmla="*/ 134 h 171"/>
                    <a:gd name="T56" fmla="*/ 0 w 54"/>
                    <a:gd name="T57" fmla="*/ 154 h 171"/>
                    <a:gd name="T58" fmla="*/ 31 w 54"/>
                    <a:gd name="T5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171">
                      <a:moveTo>
                        <a:pt x="31" y="171"/>
                      </a:moveTo>
                      <a:lnTo>
                        <a:pt x="31" y="171"/>
                      </a:lnTo>
                      <a:lnTo>
                        <a:pt x="40" y="147"/>
                      </a:lnTo>
                      <a:lnTo>
                        <a:pt x="48" y="126"/>
                      </a:lnTo>
                      <a:lnTo>
                        <a:pt x="50" y="115"/>
                      </a:lnTo>
                      <a:lnTo>
                        <a:pt x="53" y="104"/>
                      </a:lnTo>
                      <a:lnTo>
                        <a:pt x="54" y="93"/>
                      </a:lnTo>
                      <a:lnTo>
                        <a:pt x="54" y="82"/>
                      </a:lnTo>
                      <a:lnTo>
                        <a:pt x="54" y="82"/>
                      </a:lnTo>
                      <a:lnTo>
                        <a:pt x="54" y="60"/>
                      </a:lnTo>
                      <a:lnTo>
                        <a:pt x="53" y="50"/>
                      </a:lnTo>
                      <a:lnTo>
                        <a:pt x="50" y="41"/>
                      </a:lnTo>
                      <a:lnTo>
                        <a:pt x="47" y="31"/>
                      </a:lnTo>
                      <a:lnTo>
                        <a:pt x="44" y="22"/>
                      </a:lnTo>
                      <a:lnTo>
                        <a:pt x="33" y="0"/>
                      </a:lnTo>
                      <a:lnTo>
                        <a:pt x="6" y="11"/>
                      </a:lnTo>
                      <a:lnTo>
                        <a:pt x="6" y="11"/>
                      </a:lnTo>
                      <a:lnTo>
                        <a:pt x="15" y="30"/>
                      </a:lnTo>
                      <a:lnTo>
                        <a:pt x="19" y="39"/>
                      </a:lnTo>
                      <a:lnTo>
                        <a:pt x="21" y="47"/>
                      </a:lnTo>
                      <a:lnTo>
                        <a:pt x="22" y="55"/>
                      </a:lnTo>
                      <a:lnTo>
                        <a:pt x="23" y="63"/>
                      </a:lnTo>
                      <a:lnTo>
                        <a:pt x="23" y="82"/>
                      </a:lnTo>
                      <a:lnTo>
                        <a:pt x="23" y="82"/>
                      </a:lnTo>
                      <a:lnTo>
                        <a:pt x="23" y="90"/>
                      </a:lnTo>
                      <a:lnTo>
                        <a:pt x="21" y="99"/>
                      </a:lnTo>
                      <a:lnTo>
                        <a:pt x="16" y="116"/>
                      </a:lnTo>
                      <a:lnTo>
                        <a:pt x="10" y="134"/>
                      </a:lnTo>
                      <a:lnTo>
                        <a:pt x="0" y="154"/>
                      </a:lnTo>
                      <a:lnTo>
                        <a:pt x="31"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75" name="任意多边形: 形状 74">
                  <a:extLst>
                    <a:ext uri="{FF2B5EF4-FFF2-40B4-BE49-F238E27FC236}">
                      <a16:creationId xmlns:a16="http://schemas.microsoft.com/office/drawing/2014/main" id="{36A79912-778F-4F5F-9C5B-39AEE036CE0C}"/>
                    </a:ext>
                  </a:extLst>
                </p:cNvPr>
                <p:cNvSpPr/>
                <p:nvPr/>
              </p:nvSpPr>
              <p:spPr bwMode="auto">
                <a:xfrm>
                  <a:off x="7003416" y="3405187"/>
                  <a:ext cx="160337" cy="142875"/>
                </a:xfrm>
                <a:custGeom>
                  <a:avLst/>
                  <a:gdLst>
                    <a:gd name="T0" fmla="*/ 84 w 101"/>
                    <a:gd name="T1" fmla="*/ 90 h 90"/>
                    <a:gd name="T2" fmla="*/ 101 w 101"/>
                    <a:gd name="T3" fmla="*/ 73 h 90"/>
                    <a:gd name="T4" fmla="*/ 101 w 101"/>
                    <a:gd name="T5" fmla="*/ 73 h 90"/>
                    <a:gd name="T6" fmla="*/ 82 w 101"/>
                    <a:gd name="T7" fmla="*/ 56 h 90"/>
                    <a:gd name="T8" fmla="*/ 59 w 101"/>
                    <a:gd name="T9" fmla="*/ 37 h 90"/>
                    <a:gd name="T10" fmla="*/ 34 w 101"/>
                    <a:gd name="T11" fmla="*/ 18 h 90"/>
                    <a:gd name="T12" fmla="*/ 11 w 101"/>
                    <a:gd name="T13" fmla="*/ 0 h 90"/>
                    <a:gd name="T14" fmla="*/ 0 w 101"/>
                    <a:gd name="T15" fmla="*/ 17 h 90"/>
                    <a:gd name="T16" fmla="*/ 0 w 101"/>
                    <a:gd name="T17" fmla="*/ 17 h 90"/>
                    <a:gd name="T18" fmla="*/ 22 w 101"/>
                    <a:gd name="T19" fmla="*/ 33 h 90"/>
                    <a:gd name="T20" fmla="*/ 45 w 101"/>
                    <a:gd name="T21" fmla="*/ 54 h 90"/>
                    <a:gd name="T22" fmla="*/ 67 w 101"/>
                    <a:gd name="T23" fmla="*/ 73 h 90"/>
                    <a:gd name="T24" fmla="*/ 84 w 101"/>
                    <a:gd name="T25" fmla="*/ 90 h 90"/>
                    <a:gd name="T26" fmla="*/ 84 w 101"/>
                    <a:gd name="T2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90">
                      <a:moveTo>
                        <a:pt x="84" y="90"/>
                      </a:moveTo>
                      <a:lnTo>
                        <a:pt x="101" y="73"/>
                      </a:lnTo>
                      <a:lnTo>
                        <a:pt x="101" y="73"/>
                      </a:lnTo>
                      <a:lnTo>
                        <a:pt x="82" y="56"/>
                      </a:lnTo>
                      <a:lnTo>
                        <a:pt x="59" y="37"/>
                      </a:lnTo>
                      <a:lnTo>
                        <a:pt x="34" y="18"/>
                      </a:lnTo>
                      <a:lnTo>
                        <a:pt x="11" y="0"/>
                      </a:lnTo>
                      <a:lnTo>
                        <a:pt x="0" y="17"/>
                      </a:lnTo>
                      <a:lnTo>
                        <a:pt x="0" y="17"/>
                      </a:lnTo>
                      <a:lnTo>
                        <a:pt x="22" y="33"/>
                      </a:lnTo>
                      <a:lnTo>
                        <a:pt x="45" y="54"/>
                      </a:lnTo>
                      <a:lnTo>
                        <a:pt x="67" y="73"/>
                      </a:lnTo>
                      <a:lnTo>
                        <a:pt x="84" y="90"/>
                      </a:lnTo>
                      <a:lnTo>
                        <a:pt x="84"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76" name="任意多边形: 形状 75">
                  <a:extLst>
                    <a:ext uri="{FF2B5EF4-FFF2-40B4-BE49-F238E27FC236}">
                      <a16:creationId xmlns:a16="http://schemas.microsoft.com/office/drawing/2014/main" id="{F01DD8A6-467D-4B2A-AE1D-559DCFC18AAB}"/>
                    </a:ext>
                  </a:extLst>
                </p:cNvPr>
                <p:cNvSpPr/>
                <p:nvPr/>
              </p:nvSpPr>
              <p:spPr bwMode="auto">
                <a:xfrm>
                  <a:off x="5344479" y="2824162"/>
                  <a:ext cx="1574800" cy="519113"/>
                </a:xfrm>
                <a:custGeom>
                  <a:avLst/>
                  <a:gdLst>
                    <a:gd name="T0" fmla="*/ 925 w 992"/>
                    <a:gd name="T1" fmla="*/ 276 h 327"/>
                    <a:gd name="T2" fmla="*/ 955 w 992"/>
                    <a:gd name="T3" fmla="*/ 292 h 327"/>
                    <a:gd name="T4" fmla="*/ 992 w 992"/>
                    <a:gd name="T5" fmla="*/ 314 h 327"/>
                    <a:gd name="T6" fmla="*/ 981 w 992"/>
                    <a:gd name="T7" fmla="*/ 327 h 327"/>
                    <a:gd name="T8" fmla="*/ 947 w 992"/>
                    <a:gd name="T9" fmla="*/ 304 h 327"/>
                    <a:gd name="T10" fmla="*/ 919 w 992"/>
                    <a:gd name="T11" fmla="*/ 289 h 327"/>
                    <a:gd name="T12" fmla="*/ 790 w 992"/>
                    <a:gd name="T13" fmla="*/ 221 h 327"/>
                    <a:gd name="T14" fmla="*/ 825 w 992"/>
                    <a:gd name="T15" fmla="*/ 234 h 327"/>
                    <a:gd name="T16" fmla="*/ 855 w 992"/>
                    <a:gd name="T17" fmla="*/ 260 h 327"/>
                    <a:gd name="T18" fmla="*/ 821 w 992"/>
                    <a:gd name="T19" fmla="*/ 246 h 327"/>
                    <a:gd name="T20" fmla="*/ 786 w 992"/>
                    <a:gd name="T21" fmla="*/ 233 h 327"/>
                    <a:gd name="T22" fmla="*/ 653 w 992"/>
                    <a:gd name="T23" fmla="*/ 181 h 327"/>
                    <a:gd name="T24" fmla="*/ 722 w 992"/>
                    <a:gd name="T25" fmla="*/ 200 h 327"/>
                    <a:gd name="T26" fmla="*/ 720 w 992"/>
                    <a:gd name="T27" fmla="*/ 210 h 327"/>
                    <a:gd name="T28" fmla="*/ 650 w 992"/>
                    <a:gd name="T29" fmla="*/ 190 h 327"/>
                    <a:gd name="T30" fmla="*/ 512 w 992"/>
                    <a:gd name="T31" fmla="*/ 146 h 327"/>
                    <a:gd name="T32" fmla="*/ 583 w 992"/>
                    <a:gd name="T33" fmla="*/ 163 h 327"/>
                    <a:gd name="T34" fmla="*/ 580 w 992"/>
                    <a:gd name="T35" fmla="*/ 172 h 327"/>
                    <a:gd name="T36" fmla="*/ 511 w 992"/>
                    <a:gd name="T37" fmla="*/ 156 h 327"/>
                    <a:gd name="T38" fmla="*/ 370 w 992"/>
                    <a:gd name="T39" fmla="*/ 120 h 327"/>
                    <a:gd name="T40" fmla="*/ 442 w 992"/>
                    <a:gd name="T41" fmla="*/ 132 h 327"/>
                    <a:gd name="T42" fmla="*/ 439 w 992"/>
                    <a:gd name="T43" fmla="*/ 142 h 327"/>
                    <a:gd name="T44" fmla="*/ 369 w 992"/>
                    <a:gd name="T45" fmla="*/ 129 h 327"/>
                    <a:gd name="T46" fmla="*/ 278 w 992"/>
                    <a:gd name="T47" fmla="*/ 115 h 327"/>
                    <a:gd name="T48" fmla="*/ 227 w 992"/>
                    <a:gd name="T49" fmla="*/ 98 h 327"/>
                    <a:gd name="T50" fmla="*/ 279 w 992"/>
                    <a:gd name="T51" fmla="*/ 106 h 327"/>
                    <a:gd name="T52" fmla="*/ 299 w 992"/>
                    <a:gd name="T53" fmla="*/ 108 h 327"/>
                    <a:gd name="T54" fmla="*/ 298 w 992"/>
                    <a:gd name="T55" fmla="*/ 118 h 327"/>
                    <a:gd name="T56" fmla="*/ 278 w 992"/>
                    <a:gd name="T57" fmla="*/ 115 h 327"/>
                    <a:gd name="T58" fmla="*/ 88 w 992"/>
                    <a:gd name="T59" fmla="*/ 64 h 327"/>
                    <a:gd name="T60" fmla="*/ 119 w 992"/>
                    <a:gd name="T61" fmla="*/ 74 h 327"/>
                    <a:gd name="T62" fmla="*/ 155 w 992"/>
                    <a:gd name="T63" fmla="*/ 93 h 327"/>
                    <a:gd name="T64" fmla="*/ 117 w 992"/>
                    <a:gd name="T65" fmla="*/ 84 h 327"/>
                    <a:gd name="T66" fmla="*/ 84 w 992"/>
                    <a:gd name="T67" fmla="*/ 73 h 327"/>
                    <a:gd name="T68" fmla="*/ 0 w 992"/>
                    <a:gd name="T69" fmla="*/ 2 h 327"/>
                    <a:gd name="T70" fmla="*/ 7 w 992"/>
                    <a:gd name="T71" fmla="*/ 1 h 327"/>
                    <a:gd name="T72" fmla="*/ 7 w 992"/>
                    <a:gd name="T73" fmla="*/ 2 h 327"/>
                    <a:gd name="T74" fmla="*/ 12 w 992"/>
                    <a:gd name="T75" fmla="*/ 17 h 327"/>
                    <a:gd name="T76" fmla="*/ 26 w 992"/>
                    <a:gd name="T77" fmla="*/ 32 h 327"/>
                    <a:gd name="T78" fmla="*/ 19 w 992"/>
                    <a:gd name="T79" fmla="*/ 40 h 327"/>
                    <a:gd name="T80" fmla="*/ 4 w 992"/>
                    <a:gd name="T81" fmla="*/ 21 h 327"/>
                    <a:gd name="T82" fmla="*/ 0 w 992"/>
                    <a:gd name="T83" fmla="*/ 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92" h="327">
                      <a:moveTo>
                        <a:pt x="919" y="289"/>
                      </a:moveTo>
                      <a:lnTo>
                        <a:pt x="925" y="276"/>
                      </a:lnTo>
                      <a:lnTo>
                        <a:pt x="925" y="276"/>
                      </a:lnTo>
                      <a:lnTo>
                        <a:pt x="955" y="292"/>
                      </a:lnTo>
                      <a:lnTo>
                        <a:pt x="975" y="303"/>
                      </a:lnTo>
                      <a:lnTo>
                        <a:pt x="992" y="314"/>
                      </a:lnTo>
                      <a:lnTo>
                        <a:pt x="981" y="327"/>
                      </a:lnTo>
                      <a:lnTo>
                        <a:pt x="981" y="327"/>
                      </a:lnTo>
                      <a:lnTo>
                        <a:pt x="966" y="316"/>
                      </a:lnTo>
                      <a:lnTo>
                        <a:pt x="947" y="304"/>
                      </a:lnTo>
                      <a:lnTo>
                        <a:pt x="919" y="289"/>
                      </a:lnTo>
                      <a:lnTo>
                        <a:pt x="919" y="289"/>
                      </a:lnTo>
                      <a:close/>
                      <a:moveTo>
                        <a:pt x="786" y="233"/>
                      </a:moveTo>
                      <a:lnTo>
                        <a:pt x="790" y="221"/>
                      </a:lnTo>
                      <a:lnTo>
                        <a:pt x="790" y="221"/>
                      </a:lnTo>
                      <a:lnTo>
                        <a:pt x="825" y="234"/>
                      </a:lnTo>
                      <a:lnTo>
                        <a:pt x="859" y="248"/>
                      </a:lnTo>
                      <a:lnTo>
                        <a:pt x="855" y="260"/>
                      </a:lnTo>
                      <a:lnTo>
                        <a:pt x="855" y="260"/>
                      </a:lnTo>
                      <a:lnTo>
                        <a:pt x="821" y="246"/>
                      </a:lnTo>
                      <a:lnTo>
                        <a:pt x="786" y="233"/>
                      </a:lnTo>
                      <a:lnTo>
                        <a:pt x="786" y="233"/>
                      </a:lnTo>
                      <a:close/>
                      <a:moveTo>
                        <a:pt x="650" y="190"/>
                      </a:moveTo>
                      <a:lnTo>
                        <a:pt x="653" y="181"/>
                      </a:lnTo>
                      <a:lnTo>
                        <a:pt x="653" y="181"/>
                      </a:lnTo>
                      <a:lnTo>
                        <a:pt x="722" y="200"/>
                      </a:lnTo>
                      <a:lnTo>
                        <a:pt x="720" y="210"/>
                      </a:lnTo>
                      <a:lnTo>
                        <a:pt x="720" y="210"/>
                      </a:lnTo>
                      <a:lnTo>
                        <a:pt x="650" y="190"/>
                      </a:lnTo>
                      <a:lnTo>
                        <a:pt x="650" y="190"/>
                      </a:lnTo>
                      <a:close/>
                      <a:moveTo>
                        <a:pt x="511" y="156"/>
                      </a:moveTo>
                      <a:lnTo>
                        <a:pt x="512" y="146"/>
                      </a:lnTo>
                      <a:lnTo>
                        <a:pt x="512" y="146"/>
                      </a:lnTo>
                      <a:lnTo>
                        <a:pt x="583" y="163"/>
                      </a:lnTo>
                      <a:lnTo>
                        <a:pt x="580" y="172"/>
                      </a:lnTo>
                      <a:lnTo>
                        <a:pt x="580" y="172"/>
                      </a:lnTo>
                      <a:lnTo>
                        <a:pt x="511" y="156"/>
                      </a:lnTo>
                      <a:lnTo>
                        <a:pt x="511" y="156"/>
                      </a:lnTo>
                      <a:close/>
                      <a:moveTo>
                        <a:pt x="369" y="129"/>
                      </a:moveTo>
                      <a:lnTo>
                        <a:pt x="370" y="120"/>
                      </a:lnTo>
                      <a:lnTo>
                        <a:pt x="370" y="120"/>
                      </a:lnTo>
                      <a:lnTo>
                        <a:pt x="442" y="132"/>
                      </a:lnTo>
                      <a:lnTo>
                        <a:pt x="439" y="142"/>
                      </a:lnTo>
                      <a:lnTo>
                        <a:pt x="439" y="142"/>
                      </a:lnTo>
                      <a:lnTo>
                        <a:pt x="369" y="129"/>
                      </a:lnTo>
                      <a:lnTo>
                        <a:pt x="369" y="129"/>
                      </a:lnTo>
                      <a:close/>
                      <a:moveTo>
                        <a:pt x="278" y="115"/>
                      </a:moveTo>
                      <a:lnTo>
                        <a:pt x="278" y="115"/>
                      </a:lnTo>
                      <a:lnTo>
                        <a:pt x="226" y="107"/>
                      </a:lnTo>
                      <a:lnTo>
                        <a:pt x="227" y="98"/>
                      </a:lnTo>
                      <a:lnTo>
                        <a:pt x="227" y="98"/>
                      </a:lnTo>
                      <a:lnTo>
                        <a:pt x="279" y="106"/>
                      </a:lnTo>
                      <a:lnTo>
                        <a:pt x="279" y="106"/>
                      </a:lnTo>
                      <a:lnTo>
                        <a:pt x="299" y="108"/>
                      </a:lnTo>
                      <a:lnTo>
                        <a:pt x="298" y="118"/>
                      </a:lnTo>
                      <a:lnTo>
                        <a:pt x="298" y="118"/>
                      </a:lnTo>
                      <a:lnTo>
                        <a:pt x="278" y="115"/>
                      </a:lnTo>
                      <a:lnTo>
                        <a:pt x="278" y="115"/>
                      </a:lnTo>
                      <a:close/>
                      <a:moveTo>
                        <a:pt x="84" y="73"/>
                      </a:moveTo>
                      <a:lnTo>
                        <a:pt x="88" y="64"/>
                      </a:lnTo>
                      <a:lnTo>
                        <a:pt x="88" y="64"/>
                      </a:lnTo>
                      <a:lnTo>
                        <a:pt x="119" y="74"/>
                      </a:lnTo>
                      <a:lnTo>
                        <a:pt x="157" y="84"/>
                      </a:lnTo>
                      <a:lnTo>
                        <a:pt x="155" y="93"/>
                      </a:lnTo>
                      <a:lnTo>
                        <a:pt x="155" y="93"/>
                      </a:lnTo>
                      <a:lnTo>
                        <a:pt x="117" y="84"/>
                      </a:lnTo>
                      <a:lnTo>
                        <a:pt x="84" y="73"/>
                      </a:lnTo>
                      <a:lnTo>
                        <a:pt x="84" y="73"/>
                      </a:lnTo>
                      <a:close/>
                      <a:moveTo>
                        <a:pt x="0" y="2"/>
                      </a:moveTo>
                      <a:lnTo>
                        <a:pt x="0" y="2"/>
                      </a:lnTo>
                      <a:lnTo>
                        <a:pt x="0" y="0"/>
                      </a:lnTo>
                      <a:lnTo>
                        <a:pt x="7" y="1"/>
                      </a:lnTo>
                      <a:lnTo>
                        <a:pt x="7" y="2"/>
                      </a:lnTo>
                      <a:lnTo>
                        <a:pt x="7" y="2"/>
                      </a:lnTo>
                      <a:lnTo>
                        <a:pt x="8" y="10"/>
                      </a:lnTo>
                      <a:lnTo>
                        <a:pt x="12" y="17"/>
                      </a:lnTo>
                      <a:lnTo>
                        <a:pt x="18" y="24"/>
                      </a:lnTo>
                      <a:lnTo>
                        <a:pt x="26" y="32"/>
                      </a:lnTo>
                      <a:lnTo>
                        <a:pt x="19" y="40"/>
                      </a:lnTo>
                      <a:lnTo>
                        <a:pt x="19" y="40"/>
                      </a:lnTo>
                      <a:lnTo>
                        <a:pt x="11" y="31"/>
                      </a:lnTo>
                      <a:lnTo>
                        <a:pt x="4" y="21"/>
                      </a:lnTo>
                      <a:lnTo>
                        <a:pt x="1" y="1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77" name="任意多边形: 形状 76">
                  <a:extLst>
                    <a:ext uri="{FF2B5EF4-FFF2-40B4-BE49-F238E27FC236}">
                      <a16:creationId xmlns:a16="http://schemas.microsoft.com/office/drawing/2014/main" id="{FC8C7E83-D04C-4170-9A33-92C135DD5FCF}"/>
                    </a:ext>
                  </a:extLst>
                </p:cNvPr>
                <p:cNvSpPr/>
                <p:nvPr/>
              </p:nvSpPr>
              <p:spPr bwMode="auto">
                <a:xfrm>
                  <a:off x="5309554" y="5429249"/>
                  <a:ext cx="317500" cy="296863"/>
                </a:xfrm>
                <a:custGeom>
                  <a:avLst/>
                  <a:gdLst>
                    <a:gd name="T0" fmla="*/ 25 w 200"/>
                    <a:gd name="T1" fmla="*/ 187 h 187"/>
                    <a:gd name="T2" fmla="*/ 25 w 200"/>
                    <a:gd name="T3" fmla="*/ 187 h 187"/>
                    <a:gd name="T4" fmla="*/ 200 w 200"/>
                    <a:gd name="T5" fmla="*/ 28 h 187"/>
                    <a:gd name="T6" fmla="*/ 174 w 200"/>
                    <a:gd name="T7" fmla="*/ 0 h 187"/>
                    <a:gd name="T8" fmla="*/ 174 w 200"/>
                    <a:gd name="T9" fmla="*/ 0 h 187"/>
                    <a:gd name="T10" fmla="*/ 0 w 200"/>
                    <a:gd name="T11" fmla="*/ 160 h 187"/>
                    <a:gd name="T12" fmla="*/ 25 w 200"/>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200" h="187">
                      <a:moveTo>
                        <a:pt x="25" y="187"/>
                      </a:moveTo>
                      <a:lnTo>
                        <a:pt x="25" y="187"/>
                      </a:lnTo>
                      <a:lnTo>
                        <a:pt x="200" y="28"/>
                      </a:lnTo>
                      <a:lnTo>
                        <a:pt x="174" y="0"/>
                      </a:lnTo>
                      <a:lnTo>
                        <a:pt x="174" y="0"/>
                      </a:lnTo>
                      <a:lnTo>
                        <a:pt x="0" y="160"/>
                      </a:lnTo>
                      <a:lnTo>
                        <a:pt x="25"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78" name="任意多边形: 形状 77">
                  <a:extLst>
                    <a:ext uri="{FF2B5EF4-FFF2-40B4-BE49-F238E27FC236}">
                      <a16:creationId xmlns:a16="http://schemas.microsoft.com/office/drawing/2014/main" id="{8BD1FA54-A36F-4C82-8E63-E00AB6B4E095}"/>
                    </a:ext>
                  </a:extLst>
                </p:cNvPr>
                <p:cNvSpPr/>
                <p:nvPr/>
              </p:nvSpPr>
              <p:spPr bwMode="auto">
                <a:xfrm>
                  <a:off x="5806441" y="4972049"/>
                  <a:ext cx="315912" cy="298450"/>
                </a:xfrm>
                <a:custGeom>
                  <a:avLst/>
                  <a:gdLst>
                    <a:gd name="T0" fmla="*/ 25 w 199"/>
                    <a:gd name="T1" fmla="*/ 188 h 188"/>
                    <a:gd name="T2" fmla="*/ 25 w 199"/>
                    <a:gd name="T3" fmla="*/ 188 h 188"/>
                    <a:gd name="T4" fmla="*/ 199 w 199"/>
                    <a:gd name="T5" fmla="*/ 28 h 188"/>
                    <a:gd name="T6" fmla="*/ 174 w 199"/>
                    <a:gd name="T7" fmla="*/ 0 h 188"/>
                    <a:gd name="T8" fmla="*/ 174 w 199"/>
                    <a:gd name="T9" fmla="*/ 0 h 188"/>
                    <a:gd name="T10" fmla="*/ 0 w 199"/>
                    <a:gd name="T11" fmla="*/ 161 h 188"/>
                    <a:gd name="T12" fmla="*/ 25 w 199"/>
                    <a:gd name="T13" fmla="*/ 188 h 188"/>
                  </a:gdLst>
                  <a:ahLst/>
                  <a:cxnLst>
                    <a:cxn ang="0">
                      <a:pos x="T0" y="T1"/>
                    </a:cxn>
                    <a:cxn ang="0">
                      <a:pos x="T2" y="T3"/>
                    </a:cxn>
                    <a:cxn ang="0">
                      <a:pos x="T4" y="T5"/>
                    </a:cxn>
                    <a:cxn ang="0">
                      <a:pos x="T6" y="T7"/>
                    </a:cxn>
                    <a:cxn ang="0">
                      <a:pos x="T8" y="T9"/>
                    </a:cxn>
                    <a:cxn ang="0">
                      <a:pos x="T10" y="T11"/>
                    </a:cxn>
                    <a:cxn ang="0">
                      <a:pos x="T12" y="T13"/>
                    </a:cxn>
                  </a:cxnLst>
                  <a:rect l="0" t="0" r="r" b="b"/>
                  <a:pathLst>
                    <a:path w="199" h="188">
                      <a:moveTo>
                        <a:pt x="25" y="188"/>
                      </a:moveTo>
                      <a:lnTo>
                        <a:pt x="25" y="188"/>
                      </a:lnTo>
                      <a:lnTo>
                        <a:pt x="199" y="28"/>
                      </a:lnTo>
                      <a:lnTo>
                        <a:pt x="174" y="0"/>
                      </a:lnTo>
                      <a:lnTo>
                        <a:pt x="174" y="0"/>
                      </a:lnTo>
                      <a:lnTo>
                        <a:pt x="0" y="161"/>
                      </a:lnTo>
                      <a:lnTo>
                        <a:pt x="25"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79" name="任意多边形: 形状 78">
                  <a:extLst>
                    <a:ext uri="{FF2B5EF4-FFF2-40B4-BE49-F238E27FC236}">
                      <a16:creationId xmlns:a16="http://schemas.microsoft.com/office/drawing/2014/main" id="{69484CE3-BF19-4447-BBA8-2B31571B5CE6}"/>
                    </a:ext>
                  </a:extLst>
                </p:cNvPr>
                <p:cNvSpPr/>
                <p:nvPr/>
              </p:nvSpPr>
              <p:spPr bwMode="auto">
                <a:xfrm>
                  <a:off x="6301741" y="4510087"/>
                  <a:ext cx="314325" cy="301625"/>
                </a:xfrm>
                <a:custGeom>
                  <a:avLst/>
                  <a:gdLst>
                    <a:gd name="T0" fmla="*/ 25 w 198"/>
                    <a:gd name="T1" fmla="*/ 190 h 190"/>
                    <a:gd name="T2" fmla="*/ 25 w 198"/>
                    <a:gd name="T3" fmla="*/ 190 h 190"/>
                    <a:gd name="T4" fmla="*/ 198 w 198"/>
                    <a:gd name="T5" fmla="*/ 28 h 190"/>
                    <a:gd name="T6" fmla="*/ 173 w 198"/>
                    <a:gd name="T7" fmla="*/ 0 h 190"/>
                    <a:gd name="T8" fmla="*/ 173 w 198"/>
                    <a:gd name="T9" fmla="*/ 0 h 190"/>
                    <a:gd name="T10" fmla="*/ 0 w 198"/>
                    <a:gd name="T11" fmla="*/ 162 h 190"/>
                    <a:gd name="T12" fmla="*/ 25 w 198"/>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198" h="190">
                      <a:moveTo>
                        <a:pt x="25" y="190"/>
                      </a:moveTo>
                      <a:lnTo>
                        <a:pt x="25" y="190"/>
                      </a:lnTo>
                      <a:lnTo>
                        <a:pt x="198" y="28"/>
                      </a:lnTo>
                      <a:lnTo>
                        <a:pt x="173" y="0"/>
                      </a:lnTo>
                      <a:lnTo>
                        <a:pt x="173" y="0"/>
                      </a:lnTo>
                      <a:lnTo>
                        <a:pt x="0" y="162"/>
                      </a:lnTo>
                      <a:lnTo>
                        <a:pt x="25"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80" name="任意多边形: 形状 79">
                  <a:extLst>
                    <a:ext uri="{FF2B5EF4-FFF2-40B4-BE49-F238E27FC236}">
                      <a16:creationId xmlns:a16="http://schemas.microsoft.com/office/drawing/2014/main" id="{7515A900-C04D-4848-A8D8-58C882E4A310}"/>
                    </a:ext>
                  </a:extLst>
                </p:cNvPr>
                <p:cNvSpPr/>
                <p:nvPr/>
              </p:nvSpPr>
              <p:spPr bwMode="auto">
                <a:xfrm>
                  <a:off x="4803141" y="5881687"/>
                  <a:ext cx="320675" cy="261938"/>
                </a:xfrm>
                <a:custGeom>
                  <a:avLst/>
                  <a:gdLst>
                    <a:gd name="T0" fmla="*/ 46 w 202"/>
                    <a:gd name="T1" fmla="*/ 165 h 165"/>
                    <a:gd name="T2" fmla="*/ 46 w 202"/>
                    <a:gd name="T3" fmla="*/ 165 h 165"/>
                    <a:gd name="T4" fmla="*/ 120 w 202"/>
                    <a:gd name="T5" fmla="*/ 101 h 165"/>
                    <a:gd name="T6" fmla="*/ 202 w 202"/>
                    <a:gd name="T7" fmla="*/ 29 h 165"/>
                    <a:gd name="T8" fmla="*/ 178 w 202"/>
                    <a:gd name="T9" fmla="*/ 0 h 165"/>
                    <a:gd name="T10" fmla="*/ 178 w 202"/>
                    <a:gd name="T11" fmla="*/ 0 h 165"/>
                    <a:gd name="T12" fmla="*/ 81 w 202"/>
                    <a:gd name="T13" fmla="*/ 85 h 165"/>
                    <a:gd name="T14" fmla="*/ 0 w 202"/>
                    <a:gd name="T15" fmla="*/ 155 h 165"/>
                    <a:gd name="T16" fmla="*/ 8 w 202"/>
                    <a:gd name="T17" fmla="*/ 165 h 165"/>
                    <a:gd name="T18" fmla="*/ 46 w 202"/>
                    <a:gd name="T1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65">
                      <a:moveTo>
                        <a:pt x="46" y="165"/>
                      </a:moveTo>
                      <a:lnTo>
                        <a:pt x="46" y="165"/>
                      </a:lnTo>
                      <a:lnTo>
                        <a:pt x="120" y="101"/>
                      </a:lnTo>
                      <a:lnTo>
                        <a:pt x="202" y="29"/>
                      </a:lnTo>
                      <a:lnTo>
                        <a:pt x="178" y="0"/>
                      </a:lnTo>
                      <a:lnTo>
                        <a:pt x="178" y="0"/>
                      </a:lnTo>
                      <a:lnTo>
                        <a:pt x="81" y="85"/>
                      </a:lnTo>
                      <a:lnTo>
                        <a:pt x="0" y="155"/>
                      </a:lnTo>
                      <a:lnTo>
                        <a:pt x="8" y="165"/>
                      </a:lnTo>
                      <a:lnTo>
                        <a:pt x="46"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81" name="任意多边形: 形状 80">
                  <a:extLst>
                    <a:ext uri="{FF2B5EF4-FFF2-40B4-BE49-F238E27FC236}">
                      <a16:creationId xmlns:a16="http://schemas.microsoft.com/office/drawing/2014/main" id="{F1AECE60-481F-4C53-9D6C-A27215CA0E93}"/>
                    </a:ext>
                  </a:extLst>
                </p:cNvPr>
                <p:cNvSpPr/>
                <p:nvPr/>
              </p:nvSpPr>
              <p:spPr bwMode="auto">
                <a:xfrm>
                  <a:off x="6774816" y="4044949"/>
                  <a:ext cx="320675" cy="323850"/>
                </a:xfrm>
                <a:custGeom>
                  <a:avLst/>
                  <a:gdLst>
                    <a:gd name="T0" fmla="*/ 31 w 202"/>
                    <a:gd name="T1" fmla="*/ 204 h 204"/>
                    <a:gd name="T2" fmla="*/ 31 w 202"/>
                    <a:gd name="T3" fmla="*/ 204 h 204"/>
                    <a:gd name="T4" fmla="*/ 77 w 202"/>
                    <a:gd name="T5" fmla="*/ 161 h 204"/>
                    <a:gd name="T6" fmla="*/ 99 w 202"/>
                    <a:gd name="T7" fmla="*/ 140 h 204"/>
                    <a:gd name="T8" fmla="*/ 121 w 202"/>
                    <a:gd name="T9" fmla="*/ 117 h 204"/>
                    <a:gd name="T10" fmla="*/ 143 w 202"/>
                    <a:gd name="T11" fmla="*/ 94 h 204"/>
                    <a:gd name="T12" fmla="*/ 163 w 202"/>
                    <a:gd name="T13" fmla="*/ 71 h 204"/>
                    <a:gd name="T14" fmla="*/ 182 w 202"/>
                    <a:gd name="T15" fmla="*/ 47 h 204"/>
                    <a:gd name="T16" fmla="*/ 202 w 202"/>
                    <a:gd name="T17" fmla="*/ 22 h 204"/>
                    <a:gd name="T18" fmla="*/ 202 w 202"/>
                    <a:gd name="T19" fmla="*/ 22 h 204"/>
                    <a:gd name="T20" fmla="*/ 171 w 202"/>
                    <a:gd name="T21" fmla="*/ 0 h 204"/>
                    <a:gd name="T22" fmla="*/ 171 w 202"/>
                    <a:gd name="T23" fmla="*/ 0 h 204"/>
                    <a:gd name="T24" fmla="*/ 152 w 202"/>
                    <a:gd name="T25" fmla="*/ 24 h 204"/>
                    <a:gd name="T26" fmla="*/ 132 w 202"/>
                    <a:gd name="T27" fmla="*/ 48 h 204"/>
                    <a:gd name="T28" fmla="*/ 111 w 202"/>
                    <a:gd name="T29" fmla="*/ 71 h 204"/>
                    <a:gd name="T30" fmla="*/ 90 w 202"/>
                    <a:gd name="T31" fmla="*/ 93 h 204"/>
                    <a:gd name="T32" fmla="*/ 68 w 202"/>
                    <a:gd name="T33" fmla="*/ 115 h 204"/>
                    <a:gd name="T34" fmla="*/ 46 w 202"/>
                    <a:gd name="T35" fmla="*/ 136 h 204"/>
                    <a:gd name="T36" fmla="*/ 0 w 202"/>
                    <a:gd name="T37" fmla="*/ 178 h 204"/>
                    <a:gd name="T38" fmla="*/ 0 w 202"/>
                    <a:gd name="T39" fmla="*/ 178 h 204"/>
                    <a:gd name="T40" fmla="*/ 31 w 202"/>
                    <a:gd name="T41" fmla="*/ 204 h 204"/>
                    <a:gd name="T42" fmla="*/ 31 w 202"/>
                    <a:gd name="T43"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2" h="204">
                      <a:moveTo>
                        <a:pt x="31" y="204"/>
                      </a:moveTo>
                      <a:lnTo>
                        <a:pt x="31" y="204"/>
                      </a:lnTo>
                      <a:lnTo>
                        <a:pt x="77" y="161"/>
                      </a:lnTo>
                      <a:lnTo>
                        <a:pt x="99" y="140"/>
                      </a:lnTo>
                      <a:lnTo>
                        <a:pt x="121" y="117"/>
                      </a:lnTo>
                      <a:lnTo>
                        <a:pt x="143" y="94"/>
                      </a:lnTo>
                      <a:lnTo>
                        <a:pt x="163" y="71"/>
                      </a:lnTo>
                      <a:lnTo>
                        <a:pt x="182" y="47"/>
                      </a:lnTo>
                      <a:lnTo>
                        <a:pt x="202" y="22"/>
                      </a:lnTo>
                      <a:lnTo>
                        <a:pt x="202" y="22"/>
                      </a:lnTo>
                      <a:lnTo>
                        <a:pt x="171" y="0"/>
                      </a:lnTo>
                      <a:lnTo>
                        <a:pt x="171" y="0"/>
                      </a:lnTo>
                      <a:lnTo>
                        <a:pt x="152" y="24"/>
                      </a:lnTo>
                      <a:lnTo>
                        <a:pt x="132" y="48"/>
                      </a:lnTo>
                      <a:lnTo>
                        <a:pt x="111" y="71"/>
                      </a:lnTo>
                      <a:lnTo>
                        <a:pt x="90" y="93"/>
                      </a:lnTo>
                      <a:lnTo>
                        <a:pt x="68" y="115"/>
                      </a:lnTo>
                      <a:lnTo>
                        <a:pt x="46" y="136"/>
                      </a:lnTo>
                      <a:lnTo>
                        <a:pt x="0" y="178"/>
                      </a:lnTo>
                      <a:lnTo>
                        <a:pt x="0" y="178"/>
                      </a:lnTo>
                      <a:lnTo>
                        <a:pt x="31" y="204"/>
                      </a:lnTo>
                      <a:lnTo>
                        <a:pt x="31"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grpSp>
          <p:sp>
            <p:nvSpPr>
              <p:cNvPr id="73" name="任意多边形: 形状 72">
                <a:extLst>
                  <a:ext uri="{FF2B5EF4-FFF2-40B4-BE49-F238E27FC236}">
                    <a16:creationId xmlns:a16="http://schemas.microsoft.com/office/drawing/2014/main" id="{02F99401-685C-4DD0-86BC-3DE634BFE368}"/>
                  </a:ext>
                </a:extLst>
              </p:cNvPr>
              <p:cNvSpPr/>
              <p:nvPr/>
            </p:nvSpPr>
            <p:spPr bwMode="auto">
              <a:xfrm>
                <a:off x="6034881" y="2368549"/>
                <a:ext cx="2316162" cy="3778250"/>
              </a:xfrm>
              <a:custGeom>
                <a:avLst/>
                <a:gdLst>
                  <a:gd name="T0" fmla="*/ 257 w 1459"/>
                  <a:gd name="T1" fmla="*/ 88 h 2380"/>
                  <a:gd name="T2" fmla="*/ 449 w 1459"/>
                  <a:gd name="T3" fmla="*/ 113 h 2380"/>
                  <a:gd name="T4" fmla="*/ 472 w 1459"/>
                  <a:gd name="T5" fmla="*/ 124 h 2380"/>
                  <a:gd name="T6" fmla="*/ 437 w 1459"/>
                  <a:gd name="T7" fmla="*/ 141 h 2380"/>
                  <a:gd name="T8" fmla="*/ 248 w 1459"/>
                  <a:gd name="T9" fmla="*/ 186 h 2380"/>
                  <a:gd name="T10" fmla="*/ 72 w 1459"/>
                  <a:gd name="T11" fmla="*/ 237 h 2380"/>
                  <a:gd name="T12" fmla="*/ 41 w 1459"/>
                  <a:gd name="T13" fmla="*/ 271 h 2380"/>
                  <a:gd name="T14" fmla="*/ 56 w 1459"/>
                  <a:gd name="T15" fmla="*/ 301 h 2380"/>
                  <a:gd name="T16" fmla="*/ 192 w 1459"/>
                  <a:gd name="T17" fmla="*/ 342 h 2380"/>
                  <a:gd name="T18" fmla="*/ 579 w 1459"/>
                  <a:gd name="T19" fmla="*/ 406 h 2380"/>
                  <a:gd name="T20" fmla="*/ 950 w 1459"/>
                  <a:gd name="T21" fmla="*/ 494 h 2380"/>
                  <a:gd name="T22" fmla="*/ 1146 w 1459"/>
                  <a:gd name="T23" fmla="*/ 571 h 2380"/>
                  <a:gd name="T24" fmla="*/ 1264 w 1459"/>
                  <a:gd name="T25" fmla="*/ 644 h 2380"/>
                  <a:gd name="T26" fmla="*/ 1379 w 1459"/>
                  <a:gd name="T27" fmla="*/ 772 h 2380"/>
                  <a:gd name="T28" fmla="*/ 1411 w 1459"/>
                  <a:gd name="T29" fmla="*/ 842 h 2380"/>
                  <a:gd name="T30" fmla="*/ 1422 w 1459"/>
                  <a:gd name="T31" fmla="*/ 920 h 2380"/>
                  <a:gd name="T32" fmla="*/ 1401 w 1459"/>
                  <a:gd name="T33" fmla="*/ 1022 h 2380"/>
                  <a:gd name="T34" fmla="*/ 1329 w 1459"/>
                  <a:gd name="T35" fmla="*/ 1140 h 2380"/>
                  <a:gd name="T36" fmla="*/ 1041 w 1459"/>
                  <a:gd name="T37" fmla="*/ 1480 h 2380"/>
                  <a:gd name="T38" fmla="*/ 462 w 1459"/>
                  <a:gd name="T39" fmla="*/ 2074 h 2380"/>
                  <a:gd name="T40" fmla="*/ 139 w 1459"/>
                  <a:gd name="T41" fmla="*/ 2380 h 2380"/>
                  <a:gd name="T42" fmla="*/ 557 w 1459"/>
                  <a:gd name="T43" fmla="*/ 2068 h 2380"/>
                  <a:gd name="T44" fmla="*/ 1045 w 1459"/>
                  <a:gd name="T45" fmla="*/ 1542 h 2380"/>
                  <a:gd name="T46" fmla="*/ 1358 w 1459"/>
                  <a:gd name="T47" fmla="*/ 1168 h 2380"/>
                  <a:gd name="T48" fmla="*/ 1430 w 1459"/>
                  <a:gd name="T49" fmla="*/ 1055 h 2380"/>
                  <a:gd name="T50" fmla="*/ 1457 w 1459"/>
                  <a:gd name="T51" fmla="*/ 950 h 2380"/>
                  <a:gd name="T52" fmla="*/ 1453 w 1459"/>
                  <a:gd name="T53" fmla="*/ 862 h 2380"/>
                  <a:gd name="T54" fmla="*/ 1418 w 1459"/>
                  <a:gd name="T55" fmla="*/ 770 h 2380"/>
                  <a:gd name="T56" fmla="*/ 1331 w 1459"/>
                  <a:gd name="T57" fmla="*/ 659 h 2380"/>
                  <a:gd name="T58" fmla="*/ 1210 w 1459"/>
                  <a:gd name="T59" fmla="*/ 571 h 2380"/>
                  <a:gd name="T60" fmla="*/ 1028 w 1459"/>
                  <a:gd name="T61" fmla="*/ 492 h 2380"/>
                  <a:gd name="T62" fmla="*/ 666 w 1459"/>
                  <a:gd name="T63" fmla="*/ 401 h 2380"/>
                  <a:gd name="T64" fmla="*/ 235 w 1459"/>
                  <a:gd name="T65" fmla="*/ 335 h 2380"/>
                  <a:gd name="T66" fmla="*/ 69 w 1459"/>
                  <a:gd name="T67" fmla="*/ 297 h 2380"/>
                  <a:gd name="T68" fmla="*/ 50 w 1459"/>
                  <a:gd name="T69" fmla="*/ 276 h 2380"/>
                  <a:gd name="T70" fmla="*/ 68 w 1459"/>
                  <a:gd name="T71" fmla="*/ 250 h 2380"/>
                  <a:gd name="T72" fmla="*/ 211 w 1459"/>
                  <a:gd name="T73" fmla="*/ 200 h 2380"/>
                  <a:gd name="T74" fmla="*/ 438 w 1459"/>
                  <a:gd name="T75" fmla="*/ 144 h 2380"/>
                  <a:gd name="T76" fmla="*/ 473 w 1459"/>
                  <a:gd name="T77" fmla="*/ 127 h 2380"/>
                  <a:gd name="T78" fmla="*/ 461 w 1459"/>
                  <a:gd name="T79" fmla="*/ 114 h 2380"/>
                  <a:gd name="T80" fmla="*/ 340 w 1459"/>
                  <a:gd name="T81" fmla="*/ 95 h 2380"/>
                  <a:gd name="T82" fmla="*/ 67 w 1459"/>
                  <a:gd name="T83" fmla="*/ 72 h 2380"/>
                  <a:gd name="T84" fmla="*/ 1 w 1459"/>
                  <a:gd name="T85" fmla="*/ 60 h 2380"/>
                  <a:gd name="T86" fmla="*/ 18 w 1459"/>
                  <a:gd name="T87" fmla="*/ 49 h 2380"/>
                  <a:gd name="T88" fmla="*/ 141 w 1459"/>
                  <a:gd name="T89" fmla="*/ 31 h 2380"/>
                  <a:gd name="T90" fmla="*/ 202 w 1459"/>
                  <a:gd name="T91" fmla="*/ 27 h 2380"/>
                  <a:gd name="T92" fmla="*/ 234 w 1459"/>
                  <a:gd name="T93" fmla="*/ 17 h 2380"/>
                  <a:gd name="T94" fmla="*/ 200 w 1459"/>
                  <a:gd name="T95" fmla="*/ 7 h 2380"/>
                  <a:gd name="T96" fmla="*/ 145 w 1459"/>
                  <a:gd name="T97" fmla="*/ 1 h 2380"/>
                  <a:gd name="T98" fmla="*/ 126 w 1459"/>
                  <a:gd name="T99" fmla="*/ 0 h 2380"/>
                  <a:gd name="T100" fmla="*/ 200 w 1459"/>
                  <a:gd name="T101" fmla="*/ 7 h 2380"/>
                  <a:gd name="T102" fmla="*/ 233 w 1459"/>
                  <a:gd name="T103" fmla="*/ 16 h 2380"/>
                  <a:gd name="T104" fmla="*/ 213 w 1459"/>
                  <a:gd name="T105" fmla="*/ 24 h 2380"/>
                  <a:gd name="T106" fmla="*/ 141 w 1459"/>
                  <a:gd name="T107" fmla="*/ 31 h 2380"/>
                  <a:gd name="T108" fmla="*/ 18 w 1459"/>
                  <a:gd name="T109" fmla="*/ 49 h 2380"/>
                  <a:gd name="T110" fmla="*/ 1 w 1459"/>
                  <a:gd name="T111" fmla="*/ 6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9" h="2380">
                    <a:moveTo>
                      <a:pt x="33" y="69"/>
                    </a:moveTo>
                    <a:lnTo>
                      <a:pt x="33" y="69"/>
                    </a:lnTo>
                    <a:lnTo>
                      <a:pt x="102" y="75"/>
                    </a:lnTo>
                    <a:lnTo>
                      <a:pt x="102" y="75"/>
                    </a:lnTo>
                    <a:lnTo>
                      <a:pt x="178" y="82"/>
                    </a:lnTo>
                    <a:lnTo>
                      <a:pt x="257" y="88"/>
                    </a:lnTo>
                    <a:lnTo>
                      <a:pt x="257" y="88"/>
                    </a:lnTo>
                    <a:lnTo>
                      <a:pt x="338" y="96"/>
                    </a:lnTo>
                    <a:lnTo>
                      <a:pt x="382" y="101"/>
                    </a:lnTo>
                    <a:lnTo>
                      <a:pt x="427" y="108"/>
                    </a:lnTo>
                    <a:lnTo>
                      <a:pt x="427" y="108"/>
                    </a:lnTo>
                    <a:lnTo>
                      <a:pt x="449" y="113"/>
                    </a:lnTo>
                    <a:lnTo>
                      <a:pt x="460" y="117"/>
                    </a:lnTo>
                    <a:lnTo>
                      <a:pt x="466" y="119"/>
                    </a:lnTo>
                    <a:lnTo>
                      <a:pt x="469" y="121"/>
                    </a:lnTo>
                    <a:lnTo>
                      <a:pt x="469" y="121"/>
                    </a:lnTo>
                    <a:lnTo>
                      <a:pt x="471" y="122"/>
                    </a:lnTo>
                    <a:lnTo>
                      <a:pt x="472" y="124"/>
                    </a:lnTo>
                    <a:lnTo>
                      <a:pt x="471" y="125"/>
                    </a:lnTo>
                    <a:lnTo>
                      <a:pt x="469" y="128"/>
                    </a:lnTo>
                    <a:lnTo>
                      <a:pt x="469" y="128"/>
                    </a:lnTo>
                    <a:lnTo>
                      <a:pt x="462" y="132"/>
                    </a:lnTo>
                    <a:lnTo>
                      <a:pt x="454" y="135"/>
                    </a:lnTo>
                    <a:lnTo>
                      <a:pt x="437" y="141"/>
                    </a:lnTo>
                    <a:lnTo>
                      <a:pt x="437" y="141"/>
                    </a:lnTo>
                    <a:lnTo>
                      <a:pt x="415" y="149"/>
                    </a:lnTo>
                    <a:lnTo>
                      <a:pt x="392" y="154"/>
                    </a:lnTo>
                    <a:lnTo>
                      <a:pt x="346" y="165"/>
                    </a:lnTo>
                    <a:lnTo>
                      <a:pt x="346" y="165"/>
                    </a:lnTo>
                    <a:lnTo>
                      <a:pt x="248" y="186"/>
                    </a:lnTo>
                    <a:lnTo>
                      <a:pt x="204" y="196"/>
                    </a:lnTo>
                    <a:lnTo>
                      <a:pt x="163" y="205"/>
                    </a:lnTo>
                    <a:lnTo>
                      <a:pt x="127" y="215"/>
                    </a:lnTo>
                    <a:lnTo>
                      <a:pt x="97" y="226"/>
                    </a:lnTo>
                    <a:lnTo>
                      <a:pt x="84" y="231"/>
                    </a:lnTo>
                    <a:lnTo>
                      <a:pt x="72" y="237"/>
                    </a:lnTo>
                    <a:lnTo>
                      <a:pt x="62" y="243"/>
                    </a:lnTo>
                    <a:lnTo>
                      <a:pt x="53" y="250"/>
                    </a:lnTo>
                    <a:lnTo>
                      <a:pt x="53" y="250"/>
                    </a:lnTo>
                    <a:lnTo>
                      <a:pt x="47" y="256"/>
                    </a:lnTo>
                    <a:lnTo>
                      <a:pt x="44" y="263"/>
                    </a:lnTo>
                    <a:lnTo>
                      <a:pt x="41" y="271"/>
                    </a:lnTo>
                    <a:lnTo>
                      <a:pt x="41" y="277"/>
                    </a:lnTo>
                    <a:lnTo>
                      <a:pt x="42" y="284"/>
                    </a:lnTo>
                    <a:lnTo>
                      <a:pt x="46" y="290"/>
                    </a:lnTo>
                    <a:lnTo>
                      <a:pt x="50" y="297"/>
                    </a:lnTo>
                    <a:lnTo>
                      <a:pt x="56" y="301"/>
                    </a:lnTo>
                    <a:lnTo>
                      <a:pt x="56" y="301"/>
                    </a:lnTo>
                    <a:lnTo>
                      <a:pt x="63" y="306"/>
                    </a:lnTo>
                    <a:lnTo>
                      <a:pt x="72" y="310"/>
                    </a:lnTo>
                    <a:lnTo>
                      <a:pt x="94" y="319"/>
                    </a:lnTo>
                    <a:lnTo>
                      <a:pt x="123" y="327"/>
                    </a:lnTo>
                    <a:lnTo>
                      <a:pt x="155" y="334"/>
                    </a:lnTo>
                    <a:lnTo>
                      <a:pt x="192" y="342"/>
                    </a:lnTo>
                    <a:lnTo>
                      <a:pt x="233" y="349"/>
                    </a:lnTo>
                    <a:lnTo>
                      <a:pt x="324" y="364"/>
                    </a:lnTo>
                    <a:lnTo>
                      <a:pt x="324" y="364"/>
                    </a:lnTo>
                    <a:lnTo>
                      <a:pt x="414" y="378"/>
                    </a:lnTo>
                    <a:lnTo>
                      <a:pt x="521" y="396"/>
                    </a:lnTo>
                    <a:lnTo>
                      <a:pt x="579" y="406"/>
                    </a:lnTo>
                    <a:lnTo>
                      <a:pt x="639" y="418"/>
                    </a:lnTo>
                    <a:lnTo>
                      <a:pt x="701" y="430"/>
                    </a:lnTo>
                    <a:lnTo>
                      <a:pt x="764" y="444"/>
                    </a:lnTo>
                    <a:lnTo>
                      <a:pt x="826" y="460"/>
                    </a:lnTo>
                    <a:lnTo>
                      <a:pt x="889" y="476"/>
                    </a:lnTo>
                    <a:lnTo>
                      <a:pt x="950" y="494"/>
                    </a:lnTo>
                    <a:lnTo>
                      <a:pt x="1010" y="514"/>
                    </a:lnTo>
                    <a:lnTo>
                      <a:pt x="1038" y="524"/>
                    </a:lnTo>
                    <a:lnTo>
                      <a:pt x="1066" y="535"/>
                    </a:lnTo>
                    <a:lnTo>
                      <a:pt x="1093" y="546"/>
                    </a:lnTo>
                    <a:lnTo>
                      <a:pt x="1120" y="559"/>
                    </a:lnTo>
                    <a:lnTo>
                      <a:pt x="1146" y="571"/>
                    </a:lnTo>
                    <a:lnTo>
                      <a:pt x="1170" y="584"/>
                    </a:lnTo>
                    <a:lnTo>
                      <a:pt x="1193" y="597"/>
                    </a:lnTo>
                    <a:lnTo>
                      <a:pt x="1216" y="610"/>
                    </a:lnTo>
                    <a:lnTo>
                      <a:pt x="1216" y="610"/>
                    </a:lnTo>
                    <a:lnTo>
                      <a:pt x="1241" y="627"/>
                    </a:lnTo>
                    <a:lnTo>
                      <a:pt x="1264" y="644"/>
                    </a:lnTo>
                    <a:lnTo>
                      <a:pt x="1286" y="662"/>
                    </a:lnTo>
                    <a:lnTo>
                      <a:pt x="1308" y="682"/>
                    </a:lnTo>
                    <a:lnTo>
                      <a:pt x="1327" y="703"/>
                    </a:lnTo>
                    <a:lnTo>
                      <a:pt x="1346" y="725"/>
                    </a:lnTo>
                    <a:lnTo>
                      <a:pt x="1364" y="748"/>
                    </a:lnTo>
                    <a:lnTo>
                      <a:pt x="1379" y="772"/>
                    </a:lnTo>
                    <a:lnTo>
                      <a:pt x="1379" y="772"/>
                    </a:lnTo>
                    <a:lnTo>
                      <a:pt x="1387" y="786"/>
                    </a:lnTo>
                    <a:lnTo>
                      <a:pt x="1394" y="800"/>
                    </a:lnTo>
                    <a:lnTo>
                      <a:pt x="1400" y="815"/>
                    </a:lnTo>
                    <a:lnTo>
                      <a:pt x="1405" y="828"/>
                    </a:lnTo>
                    <a:lnTo>
                      <a:pt x="1411" y="842"/>
                    </a:lnTo>
                    <a:lnTo>
                      <a:pt x="1414" y="855"/>
                    </a:lnTo>
                    <a:lnTo>
                      <a:pt x="1418" y="869"/>
                    </a:lnTo>
                    <a:lnTo>
                      <a:pt x="1420" y="882"/>
                    </a:lnTo>
                    <a:lnTo>
                      <a:pt x="1421" y="895"/>
                    </a:lnTo>
                    <a:lnTo>
                      <a:pt x="1422" y="908"/>
                    </a:lnTo>
                    <a:lnTo>
                      <a:pt x="1422" y="920"/>
                    </a:lnTo>
                    <a:lnTo>
                      <a:pt x="1421" y="933"/>
                    </a:lnTo>
                    <a:lnTo>
                      <a:pt x="1418" y="960"/>
                    </a:lnTo>
                    <a:lnTo>
                      <a:pt x="1412" y="985"/>
                    </a:lnTo>
                    <a:lnTo>
                      <a:pt x="1412" y="985"/>
                    </a:lnTo>
                    <a:lnTo>
                      <a:pt x="1405" y="1010"/>
                    </a:lnTo>
                    <a:lnTo>
                      <a:pt x="1401" y="1022"/>
                    </a:lnTo>
                    <a:lnTo>
                      <a:pt x="1396" y="1036"/>
                    </a:lnTo>
                    <a:lnTo>
                      <a:pt x="1389" y="1049"/>
                    </a:lnTo>
                    <a:lnTo>
                      <a:pt x="1381" y="1063"/>
                    </a:lnTo>
                    <a:lnTo>
                      <a:pt x="1371" y="1080"/>
                    </a:lnTo>
                    <a:lnTo>
                      <a:pt x="1359" y="1097"/>
                    </a:lnTo>
                    <a:lnTo>
                      <a:pt x="1329" y="1140"/>
                    </a:lnTo>
                    <a:lnTo>
                      <a:pt x="1285" y="1194"/>
                    </a:lnTo>
                    <a:lnTo>
                      <a:pt x="1227" y="1264"/>
                    </a:lnTo>
                    <a:lnTo>
                      <a:pt x="1154" y="1351"/>
                    </a:lnTo>
                    <a:lnTo>
                      <a:pt x="1154" y="1351"/>
                    </a:lnTo>
                    <a:lnTo>
                      <a:pt x="1098" y="1416"/>
                    </a:lnTo>
                    <a:lnTo>
                      <a:pt x="1041" y="1480"/>
                    </a:lnTo>
                    <a:lnTo>
                      <a:pt x="968" y="1559"/>
                    </a:lnTo>
                    <a:lnTo>
                      <a:pt x="862" y="1668"/>
                    </a:lnTo>
                    <a:lnTo>
                      <a:pt x="862" y="1668"/>
                    </a:lnTo>
                    <a:lnTo>
                      <a:pt x="627" y="1908"/>
                    </a:lnTo>
                    <a:lnTo>
                      <a:pt x="538" y="1999"/>
                    </a:lnTo>
                    <a:lnTo>
                      <a:pt x="462" y="2074"/>
                    </a:lnTo>
                    <a:lnTo>
                      <a:pt x="394" y="2141"/>
                    </a:lnTo>
                    <a:lnTo>
                      <a:pt x="327" y="2206"/>
                    </a:lnTo>
                    <a:lnTo>
                      <a:pt x="257" y="2271"/>
                    </a:lnTo>
                    <a:lnTo>
                      <a:pt x="179" y="2344"/>
                    </a:lnTo>
                    <a:lnTo>
                      <a:pt x="179" y="2344"/>
                    </a:lnTo>
                    <a:lnTo>
                      <a:pt x="139" y="2380"/>
                    </a:lnTo>
                    <a:lnTo>
                      <a:pt x="237" y="2380"/>
                    </a:lnTo>
                    <a:lnTo>
                      <a:pt x="237" y="2380"/>
                    </a:lnTo>
                    <a:lnTo>
                      <a:pt x="332" y="2291"/>
                    </a:lnTo>
                    <a:lnTo>
                      <a:pt x="413" y="2213"/>
                    </a:lnTo>
                    <a:lnTo>
                      <a:pt x="487" y="2139"/>
                    </a:lnTo>
                    <a:lnTo>
                      <a:pt x="557" y="2068"/>
                    </a:lnTo>
                    <a:lnTo>
                      <a:pt x="629" y="1992"/>
                    </a:lnTo>
                    <a:lnTo>
                      <a:pt x="707" y="1908"/>
                    </a:lnTo>
                    <a:lnTo>
                      <a:pt x="899" y="1702"/>
                    </a:lnTo>
                    <a:lnTo>
                      <a:pt x="899" y="1702"/>
                    </a:lnTo>
                    <a:lnTo>
                      <a:pt x="978" y="1617"/>
                    </a:lnTo>
                    <a:lnTo>
                      <a:pt x="1045" y="1542"/>
                    </a:lnTo>
                    <a:lnTo>
                      <a:pt x="1111" y="1467"/>
                    </a:lnTo>
                    <a:lnTo>
                      <a:pt x="1186" y="1379"/>
                    </a:lnTo>
                    <a:lnTo>
                      <a:pt x="1186" y="1379"/>
                    </a:lnTo>
                    <a:lnTo>
                      <a:pt x="1258" y="1293"/>
                    </a:lnTo>
                    <a:lnTo>
                      <a:pt x="1315" y="1223"/>
                    </a:lnTo>
                    <a:lnTo>
                      <a:pt x="1358" y="1168"/>
                    </a:lnTo>
                    <a:lnTo>
                      <a:pt x="1376" y="1144"/>
                    </a:lnTo>
                    <a:lnTo>
                      <a:pt x="1391" y="1124"/>
                    </a:lnTo>
                    <a:lnTo>
                      <a:pt x="1403" y="1104"/>
                    </a:lnTo>
                    <a:lnTo>
                      <a:pt x="1414" y="1086"/>
                    </a:lnTo>
                    <a:lnTo>
                      <a:pt x="1423" y="1071"/>
                    </a:lnTo>
                    <a:lnTo>
                      <a:pt x="1430" y="1055"/>
                    </a:lnTo>
                    <a:lnTo>
                      <a:pt x="1436" y="1040"/>
                    </a:lnTo>
                    <a:lnTo>
                      <a:pt x="1442" y="1026"/>
                    </a:lnTo>
                    <a:lnTo>
                      <a:pt x="1449" y="995"/>
                    </a:lnTo>
                    <a:lnTo>
                      <a:pt x="1449" y="995"/>
                    </a:lnTo>
                    <a:lnTo>
                      <a:pt x="1456" y="965"/>
                    </a:lnTo>
                    <a:lnTo>
                      <a:pt x="1457" y="950"/>
                    </a:lnTo>
                    <a:lnTo>
                      <a:pt x="1458" y="936"/>
                    </a:lnTo>
                    <a:lnTo>
                      <a:pt x="1459" y="921"/>
                    </a:lnTo>
                    <a:lnTo>
                      <a:pt x="1459" y="906"/>
                    </a:lnTo>
                    <a:lnTo>
                      <a:pt x="1457" y="892"/>
                    </a:lnTo>
                    <a:lnTo>
                      <a:pt x="1456" y="876"/>
                    </a:lnTo>
                    <a:lnTo>
                      <a:pt x="1453" y="862"/>
                    </a:lnTo>
                    <a:lnTo>
                      <a:pt x="1449" y="847"/>
                    </a:lnTo>
                    <a:lnTo>
                      <a:pt x="1445" y="831"/>
                    </a:lnTo>
                    <a:lnTo>
                      <a:pt x="1440" y="816"/>
                    </a:lnTo>
                    <a:lnTo>
                      <a:pt x="1433" y="800"/>
                    </a:lnTo>
                    <a:lnTo>
                      <a:pt x="1426" y="785"/>
                    </a:lnTo>
                    <a:lnTo>
                      <a:pt x="1418" y="770"/>
                    </a:lnTo>
                    <a:lnTo>
                      <a:pt x="1409" y="754"/>
                    </a:lnTo>
                    <a:lnTo>
                      <a:pt x="1409" y="754"/>
                    </a:lnTo>
                    <a:lnTo>
                      <a:pt x="1391" y="728"/>
                    </a:lnTo>
                    <a:lnTo>
                      <a:pt x="1372" y="704"/>
                    </a:lnTo>
                    <a:lnTo>
                      <a:pt x="1353" y="681"/>
                    </a:lnTo>
                    <a:lnTo>
                      <a:pt x="1331" y="659"/>
                    </a:lnTo>
                    <a:lnTo>
                      <a:pt x="1308" y="639"/>
                    </a:lnTo>
                    <a:lnTo>
                      <a:pt x="1283" y="619"/>
                    </a:lnTo>
                    <a:lnTo>
                      <a:pt x="1258" y="601"/>
                    </a:lnTo>
                    <a:lnTo>
                      <a:pt x="1232" y="585"/>
                    </a:lnTo>
                    <a:lnTo>
                      <a:pt x="1232" y="585"/>
                    </a:lnTo>
                    <a:lnTo>
                      <a:pt x="1210" y="571"/>
                    </a:lnTo>
                    <a:lnTo>
                      <a:pt x="1187" y="559"/>
                    </a:lnTo>
                    <a:lnTo>
                      <a:pt x="1163" y="546"/>
                    </a:lnTo>
                    <a:lnTo>
                      <a:pt x="1137" y="534"/>
                    </a:lnTo>
                    <a:lnTo>
                      <a:pt x="1111" y="523"/>
                    </a:lnTo>
                    <a:lnTo>
                      <a:pt x="1084" y="512"/>
                    </a:lnTo>
                    <a:lnTo>
                      <a:pt x="1028" y="492"/>
                    </a:lnTo>
                    <a:lnTo>
                      <a:pt x="971" y="473"/>
                    </a:lnTo>
                    <a:lnTo>
                      <a:pt x="912" y="456"/>
                    </a:lnTo>
                    <a:lnTo>
                      <a:pt x="850" y="441"/>
                    </a:lnTo>
                    <a:lnTo>
                      <a:pt x="789" y="427"/>
                    </a:lnTo>
                    <a:lnTo>
                      <a:pt x="727" y="413"/>
                    </a:lnTo>
                    <a:lnTo>
                      <a:pt x="666" y="401"/>
                    </a:lnTo>
                    <a:lnTo>
                      <a:pt x="604" y="391"/>
                    </a:lnTo>
                    <a:lnTo>
                      <a:pt x="545" y="382"/>
                    </a:lnTo>
                    <a:lnTo>
                      <a:pt x="430" y="364"/>
                    </a:lnTo>
                    <a:lnTo>
                      <a:pt x="326" y="350"/>
                    </a:lnTo>
                    <a:lnTo>
                      <a:pt x="326" y="350"/>
                    </a:lnTo>
                    <a:lnTo>
                      <a:pt x="235" y="335"/>
                    </a:lnTo>
                    <a:lnTo>
                      <a:pt x="194" y="329"/>
                    </a:lnTo>
                    <a:lnTo>
                      <a:pt x="157" y="322"/>
                    </a:lnTo>
                    <a:lnTo>
                      <a:pt x="125" y="316"/>
                    </a:lnTo>
                    <a:lnTo>
                      <a:pt x="99" y="309"/>
                    </a:lnTo>
                    <a:lnTo>
                      <a:pt x="77" y="301"/>
                    </a:lnTo>
                    <a:lnTo>
                      <a:pt x="69" y="297"/>
                    </a:lnTo>
                    <a:lnTo>
                      <a:pt x="61" y="294"/>
                    </a:lnTo>
                    <a:lnTo>
                      <a:pt x="61" y="294"/>
                    </a:lnTo>
                    <a:lnTo>
                      <a:pt x="57" y="289"/>
                    </a:lnTo>
                    <a:lnTo>
                      <a:pt x="53" y="285"/>
                    </a:lnTo>
                    <a:lnTo>
                      <a:pt x="51" y="280"/>
                    </a:lnTo>
                    <a:lnTo>
                      <a:pt x="50" y="276"/>
                    </a:lnTo>
                    <a:lnTo>
                      <a:pt x="50" y="271"/>
                    </a:lnTo>
                    <a:lnTo>
                      <a:pt x="52" y="266"/>
                    </a:lnTo>
                    <a:lnTo>
                      <a:pt x="56" y="261"/>
                    </a:lnTo>
                    <a:lnTo>
                      <a:pt x="60" y="255"/>
                    </a:lnTo>
                    <a:lnTo>
                      <a:pt x="60" y="255"/>
                    </a:lnTo>
                    <a:lnTo>
                      <a:pt x="68" y="250"/>
                    </a:lnTo>
                    <a:lnTo>
                      <a:pt x="78" y="243"/>
                    </a:lnTo>
                    <a:lnTo>
                      <a:pt x="90" y="238"/>
                    </a:lnTo>
                    <a:lnTo>
                      <a:pt x="103" y="231"/>
                    </a:lnTo>
                    <a:lnTo>
                      <a:pt x="134" y="220"/>
                    </a:lnTo>
                    <a:lnTo>
                      <a:pt x="170" y="210"/>
                    </a:lnTo>
                    <a:lnTo>
                      <a:pt x="211" y="200"/>
                    </a:lnTo>
                    <a:lnTo>
                      <a:pt x="254" y="190"/>
                    </a:lnTo>
                    <a:lnTo>
                      <a:pt x="347" y="168"/>
                    </a:lnTo>
                    <a:lnTo>
                      <a:pt x="347" y="168"/>
                    </a:lnTo>
                    <a:lnTo>
                      <a:pt x="393" y="157"/>
                    </a:lnTo>
                    <a:lnTo>
                      <a:pt x="416" y="151"/>
                    </a:lnTo>
                    <a:lnTo>
                      <a:pt x="438" y="144"/>
                    </a:lnTo>
                    <a:lnTo>
                      <a:pt x="438" y="144"/>
                    </a:lnTo>
                    <a:lnTo>
                      <a:pt x="455" y="138"/>
                    </a:lnTo>
                    <a:lnTo>
                      <a:pt x="463" y="134"/>
                    </a:lnTo>
                    <a:lnTo>
                      <a:pt x="470" y="130"/>
                    </a:lnTo>
                    <a:lnTo>
                      <a:pt x="470" y="130"/>
                    </a:lnTo>
                    <a:lnTo>
                      <a:pt x="473" y="127"/>
                    </a:lnTo>
                    <a:lnTo>
                      <a:pt x="474" y="124"/>
                    </a:lnTo>
                    <a:lnTo>
                      <a:pt x="473" y="121"/>
                    </a:lnTo>
                    <a:lnTo>
                      <a:pt x="471" y="119"/>
                    </a:lnTo>
                    <a:lnTo>
                      <a:pt x="471" y="119"/>
                    </a:lnTo>
                    <a:lnTo>
                      <a:pt x="467" y="117"/>
                    </a:lnTo>
                    <a:lnTo>
                      <a:pt x="461" y="114"/>
                    </a:lnTo>
                    <a:lnTo>
                      <a:pt x="450" y="110"/>
                    </a:lnTo>
                    <a:lnTo>
                      <a:pt x="438" y="108"/>
                    </a:lnTo>
                    <a:lnTo>
                      <a:pt x="427" y="106"/>
                    </a:lnTo>
                    <a:lnTo>
                      <a:pt x="427" y="106"/>
                    </a:lnTo>
                    <a:lnTo>
                      <a:pt x="383" y="99"/>
                    </a:lnTo>
                    <a:lnTo>
                      <a:pt x="340" y="95"/>
                    </a:lnTo>
                    <a:lnTo>
                      <a:pt x="257" y="87"/>
                    </a:lnTo>
                    <a:lnTo>
                      <a:pt x="257" y="87"/>
                    </a:lnTo>
                    <a:lnTo>
                      <a:pt x="178" y="80"/>
                    </a:lnTo>
                    <a:lnTo>
                      <a:pt x="103" y="75"/>
                    </a:lnTo>
                    <a:lnTo>
                      <a:pt x="103" y="75"/>
                    </a:lnTo>
                    <a:lnTo>
                      <a:pt x="67" y="72"/>
                    </a:lnTo>
                    <a:lnTo>
                      <a:pt x="33" y="68"/>
                    </a:lnTo>
                    <a:lnTo>
                      <a:pt x="33" y="68"/>
                    </a:lnTo>
                    <a:lnTo>
                      <a:pt x="14" y="66"/>
                    </a:lnTo>
                    <a:lnTo>
                      <a:pt x="6" y="63"/>
                    </a:lnTo>
                    <a:lnTo>
                      <a:pt x="3" y="62"/>
                    </a:lnTo>
                    <a:lnTo>
                      <a:pt x="1" y="60"/>
                    </a:lnTo>
                    <a:lnTo>
                      <a:pt x="1" y="60"/>
                    </a:lnTo>
                    <a:lnTo>
                      <a:pt x="0" y="57"/>
                    </a:lnTo>
                    <a:lnTo>
                      <a:pt x="2" y="55"/>
                    </a:lnTo>
                    <a:lnTo>
                      <a:pt x="5" y="53"/>
                    </a:lnTo>
                    <a:lnTo>
                      <a:pt x="9" y="52"/>
                    </a:lnTo>
                    <a:lnTo>
                      <a:pt x="18" y="49"/>
                    </a:lnTo>
                    <a:lnTo>
                      <a:pt x="27" y="46"/>
                    </a:lnTo>
                    <a:lnTo>
                      <a:pt x="27" y="46"/>
                    </a:lnTo>
                    <a:lnTo>
                      <a:pt x="57" y="41"/>
                    </a:lnTo>
                    <a:lnTo>
                      <a:pt x="86" y="38"/>
                    </a:lnTo>
                    <a:lnTo>
                      <a:pt x="86" y="38"/>
                    </a:lnTo>
                    <a:lnTo>
                      <a:pt x="141" y="31"/>
                    </a:lnTo>
                    <a:lnTo>
                      <a:pt x="141" y="31"/>
                    </a:lnTo>
                    <a:lnTo>
                      <a:pt x="167" y="29"/>
                    </a:lnTo>
                    <a:lnTo>
                      <a:pt x="167" y="29"/>
                    </a:lnTo>
                    <a:lnTo>
                      <a:pt x="191" y="28"/>
                    </a:lnTo>
                    <a:lnTo>
                      <a:pt x="191" y="28"/>
                    </a:lnTo>
                    <a:lnTo>
                      <a:pt x="202" y="27"/>
                    </a:lnTo>
                    <a:lnTo>
                      <a:pt x="215" y="24"/>
                    </a:lnTo>
                    <a:lnTo>
                      <a:pt x="226" y="22"/>
                    </a:lnTo>
                    <a:lnTo>
                      <a:pt x="230" y="20"/>
                    </a:lnTo>
                    <a:lnTo>
                      <a:pt x="233" y="19"/>
                    </a:lnTo>
                    <a:lnTo>
                      <a:pt x="233" y="19"/>
                    </a:lnTo>
                    <a:lnTo>
                      <a:pt x="234" y="17"/>
                    </a:lnTo>
                    <a:lnTo>
                      <a:pt x="233" y="16"/>
                    </a:lnTo>
                    <a:lnTo>
                      <a:pt x="232" y="14"/>
                    </a:lnTo>
                    <a:lnTo>
                      <a:pt x="232" y="14"/>
                    </a:lnTo>
                    <a:lnTo>
                      <a:pt x="225" y="11"/>
                    </a:lnTo>
                    <a:lnTo>
                      <a:pt x="216" y="9"/>
                    </a:lnTo>
                    <a:lnTo>
                      <a:pt x="200" y="7"/>
                    </a:lnTo>
                    <a:lnTo>
                      <a:pt x="200" y="7"/>
                    </a:lnTo>
                    <a:lnTo>
                      <a:pt x="183" y="5"/>
                    </a:lnTo>
                    <a:lnTo>
                      <a:pt x="183" y="5"/>
                    </a:lnTo>
                    <a:lnTo>
                      <a:pt x="169" y="2"/>
                    </a:lnTo>
                    <a:lnTo>
                      <a:pt x="169" y="2"/>
                    </a:lnTo>
                    <a:lnTo>
                      <a:pt x="145" y="1"/>
                    </a:lnTo>
                    <a:lnTo>
                      <a:pt x="126" y="0"/>
                    </a:lnTo>
                    <a:lnTo>
                      <a:pt x="126" y="0"/>
                    </a:lnTo>
                    <a:lnTo>
                      <a:pt x="113" y="0"/>
                    </a:lnTo>
                    <a:lnTo>
                      <a:pt x="113" y="0"/>
                    </a:lnTo>
                    <a:lnTo>
                      <a:pt x="126" y="0"/>
                    </a:lnTo>
                    <a:lnTo>
                      <a:pt x="126" y="0"/>
                    </a:lnTo>
                    <a:lnTo>
                      <a:pt x="145" y="1"/>
                    </a:lnTo>
                    <a:lnTo>
                      <a:pt x="169" y="2"/>
                    </a:lnTo>
                    <a:lnTo>
                      <a:pt x="169" y="2"/>
                    </a:lnTo>
                    <a:lnTo>
                      <a:pt x="183" y="5"/>
                    </a:lnTo>
                    <a:lnTo>
                      <a:pt x="183" y="5"/>
                    </a:lnTo>
                    <a:lnTo>
                      <a:pt x="200" y="7"/>
                    </a:lnTo>
                    <a:lnTo>
                      <a:pt x="200" y="7"/>
                    </a:lnTo>
                    <a:lnTo>
                      <a:pt x="216" y="9"/>
                    </a:lnTo>
                    <a:lnTo>
                      <a:pt x="225" y="11"/>
                    </a:lnTo>
                    <a:lnTo>
                      <a:pt x="232" y="14"/>
                    </a:lnTo>
                    <a:lnTo>
                      <a:pt x="232" y="14"/>
                    </a:lnTo>
                    <a:lnTo>
                      <a:pt x="233" y="16"/>
                    </a:lnTo>
                    <a:lnTo>
                      <a:pt x="234" y="17"/>
                    </a:lnTo>
                    <a:lnTo>
                      <a:pt x="233" y="19"/>
                    </a:lnTo>
                    <a:lnTo>
                      <a:pt x="233" y="19"/>
                    </a:lnTo>
                    <a:lnTo>
                      <a:pt x="229" y="20"/>
                    </a:lnTo>
                    <a:lnTo>
                      <a:pt x="225" y="22"/>
                    </a:lnTo>
                    <a:lnTo>
                      <a:pt x="213" y="24"/>
                    </a:lnTo>
                    <a:lnTo>
                      <a:pt x="191" y="28"/>
                    </a:lnTo>
                    <a:lnTo>
                      <a:pt x="191" y="28"/>
                    </a:lnTo>
                    <a:lnTo>
                      <a:pt x="167" y="29"/>
                    </a:lnTo>
                    <a:lnTo>
                      <a:pt x="167" y="29"/>
                    </a:lnTo>
                    <a:lnTo>
                      <a:pt x="141" y="31"/>
                    </a:lnTo>
                    <a:lnTo>
                      <a:pt x="141" y="31"/>
                    </a:lnTo>
                    <a:lnTo>
                      <a:pt x="86" y="36"/>
                    </a:lnTo>
                    <a:lnTo>
                      <a:pt x="86" y="36"/>
                    </a:lnTo>
                    <a:lnTo>
                      <a:pt x="57" y="41"/>
                    </a:lnTo>
                    <a:lnTo>
                      <a:pt x="27" y="46"/>
                    </a:lnTo>
                    <a:lnTo>
                      <a:pt x="27" y="46"/>
                    </a:lnTo>
                    <a:lnTo>
                      <a:pt x="18" y="49"/>
                    </a:lnTo>
                    <a:lnTo>
                      <a:pt x="8" y="51"/>
                    </a:lnTo>
                    <a:lnTo>
                      <a:pt x="4" y="53"/>
                    </a:lnTo>
                    <a:lnTo>
                      <a:pt x="1" y="55"/>
                    </a:lnTo>
                    <a:lnTo>
                      <a:pt x="0" y="57"/>
                    </a:lnTo>
                    <a:lnTo>
                      <a:pt x="1" y="60"/>
                    </a:lnTo>
                    <a:lnTo>
                      <a:pt x="1" y="60"/>
                    </a:lnTo>
                    <a:lnTo>
                      <a:pt x="3" y="62"/>
                    </a:lnTo>
                    <a:lnTo>
                      <a:pt x="6" y="64"/>
                    </a:lnTo>
                    <a:lnTo>
                      <a:pt x="15" y="66"/>
                    </a:lnTo>
                    <a:lnTo>
                      <a:pt x="33" y="69"/>
                    </a:lnTo>
                    <a:lnTo>
                      <a:pt x="33"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grpSp>
        <p:grpSp>
          <p:nvGrpSpPr>
            <p:cNvPr id="22" name="组合 21">
              <a:extLst>
                <a:ext uri="{FF2B5EF4-FFF2-40B4-BE49-F238E27FC236}">
                  <a16:creationId xmlns:a16="http://schemas.microsoft.com/office/drawing/2014/main" id="{0E6B0C7B-9C91-4DE6-9BFF-D78B5AF8FC9F}"/>
                </a:ext>
              </a:extLst>
            </p:cNvPr>
            <p:cNvGrpSpPr/>
            <p:nvPr/>
          </p:nvGrpSpPr>
          <p:grpSpPr>
            <a:xfrm>
              <a:off x="1765709" y="5140886"/>
              <a:ext cx="2434673" cy="1005913"/>
              <a:chOff x="2941176" y="3541240"/>
              <a:chExt cx="2434673" cy="1005913"/>
            </a:xfrm>
          </p:grpSpPr>
          <p:grpSp>
            <p:nvGrpSpPr>
              <p:cNvPr id="58" name="组合 57">
                <a:extLst>
                  <a:ext uri="{FF2B5EF4-FFF2-40B4-BE49-F238E27FC236}">
                    <a16:creationId xmlns:a16="http://schemas.microsoft.com/office/drawing/2014/main" id="{43DE2469-5C4F-4760-890A-B5B2CE4B4C3C}"/>
                  </a:ext>
                </a:extLst>
              </p:cNvPr>
              <p:cNvGrpSpPr/>
              <p:nvPr/>
            </p:nvGrpSpPr>
            <p:grpSpPr>
              <a:xfrm>
                <a:off x="2941176" y="3541240"/>
                <a:ext cx="1669394" cy="1005913"/>
                <a:chOff x="4050088" y="2741333"/>
                <a:chExt cx="1669394" cy="1005913"/>
              </a:xfrm>
            </p:grpSpPr>
            <p:sp>
              <p:nvSpPr>
                <p:cNvPr id="62" name="矩形 61">
                  <a:extLst>
                    <a:ext uri="{FF2B5EF4-FFF2-40B4-BE49-F238E27FC236}">
                      <a16:creationId xmlns:a16="http://schemas.microsoft.com/office/drawing/2014/main" id="{73DA5CA1-A22D-45FF-B355-18D3880E7B99}"/>
                    </a:ext>
                  </a:extLst>
                </p:cNvPr>
                <p:cNvSpPr/>
                <p:nvPr/>
              </p:nvSpPr>
              <p:spPr>
                <a:xfrm>
                  <a:off x="4243855" y="2741333"/>
                  <a:ext cx="1475627" cy="4101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r">
                    <a:lnSpc>
                      <a:spcPct val="120000"/>
                    </a:lnSpc>
                  </a:pPr>
                  <a:r>
                    <a:rPr lang="en-US" altLang="zh-CN" sz="1400" b="1" dirty="0">
                      <a:solidFill>
                        <a:schemeClr val="tx1"/>
                      </a:solidFill>
                      <a:cs typeface="+mn-ea"/>
                      <a:sym typeface="+mn-lt"/>
                    </a:rPr>
                    <a:t>7</a:t>
                  </a:r>
                  <a:r>
                    <a:rPr lang="zh-CN" altLang="en-US" sz="1400" b="1" dirty="0">
                      <a:solidFill>
                        <a:schemeClr val="tx1"/>
                      </a:solidFill>
                      <a:cs typeface="+mn-ea"/>
                      <a:sym typeface="+mn-lt"/>
                    </a:rPr>
                    <a:t>月 入职</a:t>
                  </a:r>
                </a:p>
              </p:txBody>
            </p:sp>
            <p:sp>
              <p:nvSpPr>
                <p:cNvPr id="63" name="文本框 47">
                  <a:extLst>
                    <a:ext uri="{FF2B5EF4-FFF2-40B4-BE49-F238E27FC236}">
                      <a16:creationId xmlns:a16="http://schemas.microsoft.com/office/drawing/2014/main" id="{B40F5E8D-FBEB-4054-86D5-66BEF7C4392C}"/>
                    </a:ext>
                  </a:extLst>
                </p:cNvPr>
                <p:cNvSpPr txBox="1"/>
                <p:nvPr/>
              </p:nvSpPr>
              <p:spPr>
                <a:xfrm>
                  <a:off x="4050088" y="3151520"/>
                  <a:ext cx="1669391" cy="59572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spcBef>
                      <a:spcPct val="0"/>
                    </a:spcBef>
                  </a:pPr>
                  <a:r>
                    <a:rPr lang="zh-CN" altLang="en-US" sz="1100" dirty="0">
                      <a:cs typeface="+mn-ea"/>
                      <a:sym typeface="+mn-lt"/>
                    </a:rPr>
                    <a:t>新入职学习</a:t>
                  </a:r>
                  <a:endParaRPr lang="en-US" altLang="zh-CN" sz="1100" dirty="0">
                    <a:cs typeface="+mn-ea"/>
                    <a:sym typeface="+mn-lt"/>
                  </a:endParaRPr>
                </a:p>
                <a:p>
                  <a:pPr algn="r">
                    <a:lnSpc>
                      <a:spcPct val="150000"/>
                    </a:lnSpc>
                    <a:spcBef>
                      <a:spcPct val="0"/>
                    </a:spcBef>
                  </a:pPr>
                  <a:r>
                    <a:rPr lang="zh-CN" altLang="en-US" sz="1100" dirty="0">
                      <a:cs typeface="+mn-ea"/>
                      <a:sym typeface="+mn-lt"/>
                    </a:rPr>
                    <a:t>公司部门培训 公开课</a:t>
                  </a:r>
                  <a:endParaRPr lang="en-US" altLang="zh-CN" sz="1100" dirty="0">
                    <a:cs typeface="+mn-ea"/>
                    <a:sym typeface="+mn-lt"/>
                  </a:endParaRPr>
                </a:p>
              </p:txBody>
            </p:sp>
          </p:grpSp>
          <p:grpSp>
            <p:nvGrpSpPr>
              <p:cNvPr id="59" name="组合 58">
                <a:extLst>
                  <a:ext uri="{FF2B5EF4-FFF2-40B4-BE49-F238E27FC236}">
                    <a16:creationId xmlns:a16="http://schemas.microsoft.com/office/drawing/2014/main" id="{24CC5A5A-ABD2-4A1E-9777-EEA637318788}"/>
                  </a:ext>
                </a:extLst>
              </p:cNvPr>
              <p:cNvGrpSpPr/>
              <p:nvPr/>
            </p:nvGrpSpPr>
            <p:grpSpPr>
              <a:xfrm>
                <a:off x="4804337" y="3758441"/>
                <a:ext cx="571512" cy="571512"/>
                <a:chOff x="4123765" y="2164043"/>
                <a:chExt cx="457200" cy="457200"/>
              </a:xfrm>
            </p:grpSpPr>
            <p:sp>
              <p:nvSpPr>
                <p:cNvPr id="60" name="椭圆 59">
                  <a:extLst>
                    <a:ext uri="{FF2B5EF4-FFF2-40B4-BE49-F238E27FC236}">
                      <a16:creationId xmlns:a16="http://schemas.microsoft.com/office/drawing/2014/main" id="{6BE530CB-FD6A-4601-B0A3-1243DF45F4C6}"/>
                    </a:ext>
                  </a:extLst>
                </p:cNvPr>
                <p:cNvSpPr/>
                <p:nvPr/>
              </p:nvSpPr>
              <p:spPr>
                <a:xfrm>
                  <a:off x="4123765" y="2164043"/>
                  <a:ext cx="457200" cy="4572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1" name="任意多边形: 形状 60">
                  <a:extLst>
                    <a:ext uri="{FF2B5EF4-FFF2-40B4-BE49-F238E27FC236}">
                      <a16:creationId xmlns:a16="http://schemas.microsoft.com/office/drawing/2014/main" id="{C6AC6544-C3A3-43B4-89CB-82D08E2CD03C}"/>
                    </a:ext>
                  </a:extLst>
                </p:cNvPr>
                <p:cNvSpPr/>
                <p:nvPr/>
              </p:nvSpPr>
              <p:spPr>
                <a:xfrm>
                  <a:off x="4243855" y="2308048"/>
                  <a:ext cx="217020" cy="169187"/>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grpSp>
          <p:nvGrpSpPr>
            <p:cNvPr id="23" name="组合 22">
              <a:extLst>
                <a:ext uri="{FF2B5EF4-FFF2-40B4-BE49-F238E27FC236}">
                  <a16:creationId xmlns:a16="http://schemas.microsoft.com/office/drawing/2014/main" id="{F07FCA8E-138D-4B09-AE37-5CF5EC3C1F21}"/>
                </a:ext>
              </a:extLst>
            </p:cNvPr>
            <p:cNvGrpSpPr/>
            <p:nvPr/>
          </p:nvGrpSpPr>
          <p:grpSpPr>
            <a:xfrm>
              <a:off x="4007390" y="3606106"/>
              <a:ext cx="2240908" cy="1005914"/>
              <a:chOff x="3134941" y="3541240"/>
              <a:chExt cx="2240908" cy="1005914"/>
            </a:xfrm>
          </p:grpSpPr>
          <p:grpSp>
            <p:nvGrpSpPr>
              <p:cNvPr id="52" name="组合 51">
                <a:extLst>
                  <a:ext uri="{FF2B5EF4-FFF2-40B4-BE49-F238E27FC236}">
                    <a16:creationId xmlns:a16="http://schemas.microsoft.com/office/drawing/2014/main" id="{56D404FD-C52A-45B6-9424-83E25B71F5D8}"/>
                  </a:ext>
                </a:extLst>
              </p:cNvPr>
              <p:cNvGrpSpPr/>
              <p:nvPr/>
            </p:nvGrpSpPr>
            <p:grpSpPr>
              <a:xfrm>
                <a:off x="3134941" y="3541240"/>
                <a:ext cx="1475629" cy="1005914"/>
                <a:chOff x="4243853" y="2741333"/>
                <a:chExt cx="1475629" cy="1005914"/>
              </a:xfrm>
            </p:grpSpPr>
            <p:sp>
              <p:nvSpPr>
                <p:cNvPr id="56" name="矩形 55">
                  <a:extLst>
                    <a:ext uri="{FF2B5EF4-FFF2-40B4-BE49-F238E27FC236}">
                      <a16:creationId xmlns:a16="http://schemas.microsoft.com/office/drawing/2014/main" id="{73DA5CA1-A22D-45FF-B355-18D3880E7B99}"/>
                    </a:ext>
                  </a:extLst>
                </p:cNvPr>
                <p:cNvSpPr/>
                <p:nvPr/>
              </p:nvSpPr>
              <p:spPr>
                <a:xfrm>
                  <a:off x="4243855" y="2741333"/>
                  <a:ext cx="1475627" cy="4101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r">
                    <a:lnSpc>
                      <a:spcPct val="120000"/>
                    </a:lnSpc>
                  </a:pPr>
                  <a:r>
                    <a:rPr lang="en-US" altLang="zh-CN" sz="1400" b="1" dirty="0">
                      <a:solidFill>
                        <a:schemeClr val="tx1"/>
                      </a:solidFill>
                      <a:cs typeface="+mn-ea"/>
                      <a:sym typeface="+mn-lt"/>
                    </a:rPr>
                    <a:t>9</a:t>
                  </a:r>
                  <a:r>
                    <a:rPr lang="zh-CN" altLang="en-US" sz="1400" b="1" dirty="0">
                      <a:solidFill>
                        <a:schemeClr val="tx1"/>
                      </a:solidFill>
                      <a:cs typeface="+mn-ea"/>
                      <a:sym typeface="+mn-lt"/>
                    </a:rPr>
                    <a:t>月 培训考核 </a:t>
                  </a:r>
                </a:p>
              </p:txBody>
            </p:sp>
            <p:sp>
              <p:nvSpPr>
                <p:cNvPr id="57" name="文本框 41">
                  <a:extLst>
                    <a:ext uri="{FF2B5EF4-FFF2-40B4-BE49-F238E27FC236}">
                      <a16:creationId xmlns:a16="http://schemas.microsoft.com/office/drawing/2014/main" id="{B40F5E8D-FBEB-4054-86D5-66BEF7C4392C}"/>
                    </a:ext>
                  </a:extLst>
                </p:cNvPr>
                <p:cNvSpPr txBox="1"/>
                <p:nvPr/>
              </p:nvSpPr>
              <p:spPr>
                <a:xfrm>
                  <a:off x="4243853" y="3151522"/>
                  <a:ext cx="1475628" cy="595725"/>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spcBef>
                      <a:spcPct val="0"/>
                    </a:spcBef>
                  </a:pPr>
                  <a:r>
                    <a:rPr lang="zh-CN" altLang="en-US" sz="1100" dirty="0">
                      <a:cs typeface="+mn-ea"/>
                      <a:sym typeface="+mn-lt"/>
                    </a:rPr>
                    <a:t>时间表功能大作业</a:t>
                  </a:r>
                  <a:endParaRPr lang="en-US" altLang="zh-CN" sz="1100" dirty="0">
                    <a:cs typeface="+mn-ea"/>
                    <a:sym typeface="+mn-lt"/>
                  </a:endParaRPr>
                </a:p>
                <a:p>
                  <a:pPr algn="r">
                    <a:lnSpc>
                      <a:spcPct val="150000"/>
                    </a:lnSpc>
                    <a:spcBef>
                      <a:spcPct val="0"/>
                    </a:spcBef>
                  </a:pPr>
                  <a:r>
                    <a:rPr lang="zh-CN" altLang="en-US" sz="1100" dirty="0">
                      <a:cs typeface="+mn-ea"/>
                      <a:sym typeface="+mn-lt"/>
                    </a:rPr>
                    <a:t>部门培训考核</a:t>
                  </a:r>
                  <a:endParaRPr lang="en-US" altLang="zh-CN" sz="1100" dirty="0">
                    <a:cs typeface="+mn-ea"/>
                    <a:sym typeface="+mn-lt"/>
                  </a:endParaRPr>
                </a:p>
              </p:txBody>
            </p:sp>
          </p:grpSp>
          <p:grpSp>
            <p:nvGrpSpPr>
              <p:cNvPr id="53" name="组合 52">
                <a:extLst>
                  <a:ext uri="{FF2B5EF4-FFF2-40B4-BE49-F238E27FC236}">
                    <a16:creationId xmlns:a16="http://schemas.microsoft.com/office/drawing/2014/main" id="{86486CC2-5E93-4D2E-80BC-76B71D836D7A}"/>
                  </a:ext>
                </a:extLst>
              </p:cNvPr>
              <p:cNvGrpSpPr/>
              <p:nvPr/>
            </p:nvGrpSpPr>
            <p:grpSpPr>
              <a:xfrm>
                <a:off x="4804337" y="3758441"/>
                <a:ext cx="571512" cy="571512"/>
                <a:chOff x="4123765" y="2164043"/>
                <a:chExt cx="457200" cy="457200"/>
              </a:xfrm>
            </p:grpSpPr>
            <p:sp>
              <p:nvSpPr>
                <p:cNvPr id="54" name="椭圆 53">
                  <a:extLst>
                    <a:ext uri="{FF2B5EF4-FFF2-40B4-BE49-F238E27FC236}">
                      <a16:creationId xmlns:a16="http://schemas.microsoft.com/office/drawing/2014/main" id="{E42C9284-D739-422D-9A57-BBF7C6DC5955}"/>
                    </a:ext>
                  </a:extLst>
                </p:cNvPr>
                <p:cNvSpPr/>
                <p:nvPr/>
              </p:nvSpPr>
              <p:spPr>
                <a:xfrm>
                  <a:off x="4123765" y="2164043"/>
                  <a:ext cx="457200" cy="4572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5" name="任意多边形: 形状 54">
                  <a:extLst>
                    <a:ext uri="{FF2B5EF4-FFF2-40B4-BE49-F238E27FC236}">
                      <a16:creationId xmlns:a16="http://schemas.microsoft.com/office/drawing/2014/main" id="{2D655768-F3A4-47C3-9239-C953AB809C94}"/>
                    </a:ext>
                  </a:extLst>
                </p:cNvPr>
                <p:cNvSpPr/>
                <p:nvPr/>
              </p:nvSpPr>
              <p:spPr>
                <a:xfrm>
                  <a:off x="4243855" y="2308048"/>
                  <a:ext cx="217020" cy="169187"/>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grpSp>
          <p:nvGrpSpPr>
            <p:cNvPr id="24" name="组合 23">
              <a:extLst>
                <a:ext uri="{FF2B5EF4-FFF2-40B4-BE49-F238E27FC236}">
                  <a16:creationId xmlns:a16="http://schemas.microsoft.com/office/drawing/2014/main" id="{791C4713-3D5E-4EDA-A207-D6A89562F3FC}"/>
                </a:ext>
              </a:extLst>
            </p:cNvPr>
            <p:cNvGrpSpPr/>
            <p:nvPr/>
          </p:nvGrpSpPr>
          <p:grpSpPr>
            <a:xfrm>
              <a:off x="2216857" y="1636679"/>
              <a:ext cx="2611350" cy="981701"/>
              <a:chOff x="2764499" y="3541240"/>
              <a:chExt cx="2611350" cy="981701"/>
            </a:xfrm>
          </p:grpSpPr>
          <p:grpSp>
            <p:nvGrpSpPr>
              <p:cNvPr id="46" name="组合 45">
                <a:extLst>
                  <a:ext uri="{FF2B5EF4-FFF2-40B4-BE49-F238E27FC236}">
                    <a16:creationId xmlns:a16="http://schemas.microsoft.com/office/drawing/2014/main" id="{CB231A6A-24F4-45D9-A54D-6E0ED1758B1E}"/>
                  </a:ext>
                </a:extLst>
              </p:cNvPr>
              <p:cNvGrpSpPr/>
              <p:nvPr/>
            </p:nvGrpSpPr>
            <p:grpSpPr>
              <a:xfrm>
                <a:off x="2764499" y="3541240"/>
                <a:ext cx="1846071" cy="981701"/>
                <a:chOff x="3873411" y="2741333"/>
                <a:chExt cx="1846071" cy="981701"/>
              </a:xfrm>
            </p:grpSpPr>
            <p:sp>
              <p:nvSpPr>
                <p:cNvPr id="50" name="矩形 49">
                  <a:extLst>
                    <a:ext uri="{FF2B5EF4-FFF2-40B4-BE49-F238E27FC236}">
                      <a16:creationId xmlns:a16="http://schemas.microsoft.com/office/drawing/2014/main" id="{73DA5CA1-A22D-45FF-B355-18D3880E7B99}"/>
                    </a:ext>
                  </a:extLst>
                </p:cNvPr>
                <p:cNvSpPr/>
                <p:nvPr/>
              </p:nvSpPr>
              <p:spPr>
                <a:xfrm>
                  <a:off x="4243855" y="2741333"/>
                  <a:ext cx="1475627" cy="4101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r">
                    <a:lnSpc>
                      <a:spcPct val="120000"/>
                    </a:lnSpc>
                  </a:pPr>
                  <a:r>
                    <a:rPr lang="en-US" altLang="zh-CN" sz="1400" b="1" dirty="0">
                      <a:solidFill>
                        <a:schemeClr val="tx1"/>
                      </a:solidFill>
                      <a:cs typeface="+mn-ea"/>
                      <a:sym typeface="+mn-lt"/>
                    </a:rPr>
                    <a:t>11</a:t>
                  </a:r>
                  <a:r>
                    <a:rPr lang="zh-CN" altLang="en-US" sz="1400" b="1" dirty="0">
                      <a:solidFill>
                        <a:schemeClr val="tx1"/>
                      </a:solidFill>
                      <a:cs typeface="+mn-ea"/>
                      <a:sym typeface="+mn-lt"/>
                    </a:rPr>
                    <a:t>月 接触</a:t>
                  </a:r>
                  <a:r>
                    <a:rPr lang="en-US" altLang="zh-CN" sz="1400" b="1" dirty="0">
                      <a:solidFill>
                        <a:schemeClr val="tx1"/>
                      </a:solidFill>
                      <a:cs typeface="+mn-ea"/>
                      <a:sym typeface="+mn-lt"/>
                    </a:rPr>
                    <a:t>FR</a:t>
                  </a:r>
                  <a:endParaRPr lang="zh-CN" altLang="en-US" sz="1400" b="1" dirty="0">
                    <a:solidFill>
                      <a:schemeClr val="tx1"/>
                    </a:solidFill>
                    <a:cs typeface="+mn-ea"/>
                    <a:sym typeface="+mn-lt"/>
                  </a:endParaRPr>
                </a:p>
              </p:txBody>
            </p:sp>
            <p:sp>
              <p:nvSpPr>
                <p:cNvPr id="51" name="文本框 35">
                  <a:extLst>
                    <a:ext uri="{FF2B5EF4-FFF2-40B4-BE49-F238E27FC236}">
                      <a16:creationId xmlns:a16="http://schemas.microsoft.com/office/drawing/2014/main" id="{B40F5E8D-FBEB-4054-86D5-66BEF7C4392C}"/>
                    </a:ext>
                  </a:extLst>
                </p:cNvPr>
                <p:cNvSpPr txBox="1"/>
                <p:nvPr/>
              </p:nvSpPr>
              <p:spPr>
                <a:xfrm>
                  <a:off x="3873411" y="3151522"/>
                  <a:ext cx="1846071" cy="571512"/>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spcBef>
                      <a:spcPct val="0"/>
                    </a:spcBef>
                  </a:pPr>
                  <a:r>
                    <a:rPr lang="zh-CN" altLang="en-US" sz="1100" dirty="0">
                      <a:cs typeface="+mn-ea"/>
                      <a:sym typeface="+mn-lt"/>
                    </a:rPr>
                    <a:t>接手第一个</a:t>
                  </a:r>
                  <a:r>
                    <a:rPr lang="en-US" altLang="zh-CN" sz="1100" dirty="0">
                      <a:cs typeface="+mn-ea"/>
                      <a:sym typeface="+mn-lt"/>
                    </a:rPr>
                    <a:t>FR</a:t>
                  </a:r>
                  <a:r>
                    <a:rPr lang="zh-CN" altLang="en-US" sz="1100" dirty="0">
                      <a:cs typeface="+mn-ea"/>
                      <a:sym typeface="+mn-lt"/>
                    </a:rPr>
                    <a:t>， 确认需求，方案设计，编写</a:t>
                  </a:r>
                  <a:r>
                    <a:rPr lang="en-US" altLang="zh-CN" sz="1100" dirty="0" err="1">
                      <a:cs typeface="+mn-ea"/>
                      <a:sym typeface="+mn-lt"/>
                    </a:rPr>
                    <a:t>fd</a:t>
                  </a:r>
                  <a:endParaRPr lang="en-US" altLang="zh-CN" sz="1100" dirty="0">
                    <a:cs typeface="+mn-ea"/>
                    <a:sym typeface="+mn-lt"/>
                  </a:endParaRPr>
                </a:p>
              </p:txBody>
            </p:sp>
          </p:grpSp>
          <p:grpSp>
            <p:nvGrpSpPr>
              <p:cNvPr id="47" name="组合 46">
                <a:extLst>
                  <a:ext uri="{FF2B5EF4-FFF2-40B4-BE49-F238E27FC236}">
                    <a16:creationId xmlns:a16="http://schemas.microsoft.com/office/drawing/2014/main" id="{B79998C7-F25F-45E6-A529-A922FD217E29}"/>
                  </a:ext>
                </a:extLst>
              </p:cNvPr>
              <p:cNvGrpSpPr/>
              <p:nvPr/>
            </p:nvGrpSpPr>
            <p:grpSpPr>
              <a:xfrm>
                <a:off x="4804337" y="3758441"/>
                <a:ext cx="571512" cy="571512"/>
                <a:chOff x="4123765" y="2164043"/>
                <a:chExt cx="457200" cy="457200"/>
              </a:xfrm>
            </p:grpSpPr>
            <p:sp>
              <p:nvSpPr>
                <p:cNvPr id="48" name="椭圆 47">
                  <a:extLst>
                    <a:ext uri="{FF2B5EF4-FFF2-40B4-BE49-F238E27FC236}">
                      <a16:creationId xmlns:a16="http://schemas.microsoft.com/office/drawing/2014/main" id="{D68F5D79-F85C-438D-80EE-1963B2FF141E}"/>
                    </a:ext>
                  </a:extLst>
                </p:cNvPr>
                <p:cNvSpPr/>
                <p:nvPr/>
              </p:nvSpPr>
              <p:spPr>
                <a:xfrm>
                  <a:off x="4123765" y="2164043"/>
                  <a:ext cx="457200" cy="4572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9" name="任意多边形: 形状 48">
                  <a:extLst>
                    <a:ext uri="{FF2B5EF4-FFF2-40B4-BE49-F238E27FC236}">
                      <a16:creationId xmlns:a16="http://schemas.microsoft.com/office/drawing/2014/main" id="{C86BF523-DBAA-4639-9289-82F4AC7BD7E3}"/>
                    </a:ext>
                  </a:extLst>
                </p:cNvPr>
                <p:cNvSpPr/>
                <p:nvPr/>
              </p:nvSpPr>
              <p:spPr>
                <a:xfrm>
                  <a:off x="4243855" y="2308048"/>
                  <a:ext cx="217020" cy="169187"/>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grpSp>
          <p:nvGrpSpPr>
            <p:cNvPr id="25" name="组合 24">
              <a:extLst>
                <a:ext uri="{FF2B5EF4-FFF2-40B4-BE49-F238E27FC236}">
                  <a16:creationId xmlns:a16="http://schemas.microsoft.com/office/drawing/2014/main" id="{4E057718-C525-4239-AD72-665683D64B06}"/>
                </a:ext>
              </a:extLst>
            </p:cNvPr>
            <p:cNvGrpSpPr/>
            <p:nvPr/>
          </p:nvGrpSpPr>
          <p:grpSpPr>
            <a:xfrm>
              <a:off x="6533789" y="5140886"/>
              <a:ext cx="2847979" cy="1170949"/>
              <a:chOff x="8297521" y="1717812"/>
              <a:chExt cx="2847979" cy="1170949"/>
            </a:xfrm>
          </p:grpSpPr>
          <p:grpSp>
            <p:nvGrpSpPr>
              <p:cNvPr id="40" name="组合 39">
                <a:extLst>
                  <a:ext uri="{FF2B5EF4-FFF2-40B4-BE49-F238E27FC236}">
                    <a16:creationId xmlns:a16="http://schemas.microsoft.com/office/drawing/2014/main" id="{0DB7524A-E6F5-4152-861E-86B7F30FC7A4}"/>
                  </a:ext>
                </a:extLst>
              </p:cNvPr>
              <p:cNvGrpSpPr/>
              <p:nvPr/>
            </p:nvGrpSpPr>
            <p:grpSpPr>
              <a:xfrm>
                <a:off x="9059866" y="1717812"/>
                <a:ext cx="2085634" cy="1170949"/>
                <a:chOff x="4243853" y="2741333"/>
                <a:chExt cx="2085634" cy="1170949"/>
              </a:xfrm>
            </p:grpSpPr>
            <p:sp>
              <p:nvSpPr>
                <p:cNvPr id="44" name="矩形 43">
                  <a:extLst>
                    <a:ext uri="{FF2B5EF4-FFF2-40B4-BE49-F238E27FC236}">
                      <a16:creationId xmlns:a16="http://schemas.microsoft.com/office/drawing/2014/main" id="{73DA5CA1-A22D-45FF-B355-18D3880E7B99}"/>
                    </a:ext>
                  </a:extLst>
                </p:cNvPr>
                <p:cNvSpPr/>
                <p:nvPr/>
              </p:nvSpPr>
              <p:spPr>
                <a:xfrm>
                  <a:off x="4243855" y="2741333"/>
                  <a:ext cx="1475627" cy="4101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pPr>
                  <a:r>
                    <a:rPr lang="en-US" altLang="zh-CN" sz="1400" b="1" dirty="0">
                      <a:solidFill>
                        <a:schemeClr val="tx1"/>
                      </a:solidFill>
                      <a:cs typeface="+mn-ea"/>
                      <a:sym typeface="+mn-lt"/>
                    </a:rPr>
                    <a:t>8</a:t>
                  </a:r>
                  <a:r>
                    <a:rPr lang="zh-CN" altLang="en-US" sz="1400" b="1" dirty="0">
                      <a:solidFill>
                        <a:schemeClr val="tx1"/>
                      </a:solidFill>
                      <a:cs typeface="+mn-ea"/>
                      <a:sym typeface="+mn-lt"/>
                    </a:rPr>
                    <a:t>月  培训 </a:t>
                  </a:r>
                </a:p>
              </p:txBody>
            </p:sp>
            <p:sp>
              <p:nvSpPr>
                <p:cNvPr id="45" name="文本框 29">
                  <a:extLst>
                    <a:ext uri="{FF2B5EF4-FFF2-40B4-BE49-F238E27FC236}">
                      <a16:creationId xmlns:a16="http://schemas.microsoft.com/office/drawing/2014/main" id="{B40F5E8D-FBEB-4054-86D5-66BEF7C4392C}"/>
                    </a:ext>
                  </a:extLst>
                </p:cNvPr>
                <p:cNvSpPr txBox="1"/>
                <p:nvPr/>
              </p:nvSpPr>
              <p:spPr>
                <a:xfrm>
                  <a:off x="4243853" y="3151522"/>
                  <a:ext cx="2085634" cy="76076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zh-CN" altLang="en-US" sz="1100" dirty="0">
                      <a:cs typeface="+mn-ea"/>
                      <a:sym typeface="+mn-lt"/>
                    </a:rPr>
                    <a:t>部门内各项培训</a:t>
                  </a:r>
                  <a:endParaRPr lang="en-US" altLang="zh-CN" sz="1100" dirty="0">
                    <a:cs typeface="+mn-ea"/>
                    <a:sym typeface="+mn-lt"/>
                  </a:endParaRPr>
                </a:p>
                <a:p>
                  <a:pPr>
                    <a:lnSpc>
                      <a:spcPct val="150000"/>
                    </a:lnSpc>
                    <a:spcBef>
                      <a:spcPct val="0"/>
                    </a:spcBef>
                  </a:pPr>
                  <a:r>
                    <a:rPr lang="en-US" altLang="zh-CN" sz="1100" dirty="0">
                      <a:cs typeface="+mn-ea"/>
                      <a:sym typeface="+mn-lt"/>
                    </a:rPr>
                    <a:t>k8s+beego</a:t>
                  </a:r>
                  <a:r>
                    <a:rPr lang="zh-CN" altLang="en-US" sz="1100" dirty="0">
                      <a:cs typeface="+mn-ea"/>
                      <a:sym typeface="+mn-lt"/>
                    </a:rPr>
                    <a:t>小作业</a:t>
                  </a:r>
                  <a:endParaRPr lang="en-US" altLang="zh-CN" sz="1100" dirty="0">
                    <a:cs typeface="+mn-ea"/>
                    <a:sym typeface="+mn-lt"/>
                  </a:endParaRPr>
                </a:p>
                <a:p>
                  <a:pPr>
                    <a:lnSpc>
                      <a:spcPct val="150000"/>
                    </a:lnSpc>
                    <a:spcBef>
                      <a:spcPct val="0"/>
                    </a:spcBef>
                  </a:pPr>
                  <a:r>
                    <a:rPr lang="en-US" altLang="zh-CN" sz="1100" dirty="0">
                      <a:cs typeface="+mn-ea"/>
                      <a:sym typeface="+mn-lt"/>
                    </a:rPr>
                    <a:t>Go</a:t>
                  </a:r>
                  <a:r>
                    <a:rPr lang="zh-CN" altLang="en-US" sz="1100" dirty="0">
                      <a:cs typeface="+mn-ea"/>
                      <a:sym typeface="+mn-lt"/>
                    </a:rPr>
                    <a:t>语言基础</a:t>
                  </a:r>
                  <a:endParaRPr lang="en-US" altLang="zh-CN" sz="1100" dirty="0">
                    <a:cs typeface="+mn-ea"/>
                    <a:sym typeface="+mn-lt"/>
                  </a:endParaRPr>
                </a:p>
              </p:txBody>
            </p:sp>
          </p:grpSp>
          <p:grpSp>
            <p:nvGrpSpPr>
              <p:cNvPr id="41" name="组合 40">
                <a:extLst>
                  <a:ext uri="{FF2B5EF4-FFF2-40B4-BE49-F238E27FC236}">
                    <a16:creationId xmlns:a16="http://schemas.microsoft.com/office/drawing/2014/main" id="{A549C12F-D854-4E06-8FCF-A6C4205D3A00}"/>
                  </a:ext>
                </a:extLst>
              </p:cNvPr>
              <p:cNvGrpSpPr/>
              <p:nvPr/>
            </p:nvGrpSpPr>
            <p:grpSpPr>
              <a:xfrm>
                <a:off x="8297521" y="1950524"/>
                <a:ext cx="571511" cy="571511"/>
                <a:chOff x="4126105" y="2176456"/>
                <a:chExt cx="457199" cy="457200"/>
              </a:xfrm>
            </p:grpSpPr>
            <p:sp>
              <p:nvSpPr>
                <p:cNvPr id="42" name="椭圆 41">
                  <a:extLst>
                    <a:ext uri="{FF2B5EF4-FFF2-40B4-BE49-F238E27FC236}">
                      <a16:creationId xmlns:a16="http://schemas.microsoft.com/office/drawing/2014/main" id="{BB32049B-DA0A-4AB6-9355-38619354BE89}"/>
                    </a:ext>
                  </a:extLst>
                </p:cNvPr>
                <p:cNvSpPr/>
                <p:nvPr/>
              </p:nvSpPr>
              <p:spPr>
                <a:xfrm>
                  <a:off x="4126105" y="2176456"/>
                  <a:ext cx="457199" cy="457200"/>
                </a:xfrm>
                <a:prstGeom prst="ellipse">
                  <a:avLst/>
                </a:prstGeom>
                <a:solidFill>
                  <a:srgbClr val="556CCC"/>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cs typeface="+mn-ea"/>
                    <a:sym typeface="+mn-lt"/>
                  </a:endParaRPr>
                </a:p>
              </p:txBody>
            </p:sp>
            <p:sp>
              <p:nvSpPr>
                <p:cNvPr id="43" name="任意多边形: 形状 42">
                  <a:extLst>
                    <a:ext uri="{FF2B5EF4-FFF2-40B4-BE49-F238E27FC236}">
                      <a16:creationId xmlns:a16="http://schemas.microsoft.com/office/drawing/2014/main" id="{E98F2050-1522-49DF-B318-D067AF9F1922}"/>
                    </a:ext>
                  </a:extLst>
                </p:cNvPr>
                <p:cNvSpPr/>
                <p:nvPr/>
              </p:nvSpPr>
              <p:spPr>
                <a:xfrm>
                  <a:off x="4243854" y="2308048"/>
                  <a:ext cx="217020" cy="169187"/>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grpSp>
          <p:nvGrpSpPr>
            <p:cNvPr id="26" name="组合 25">
              <a:extLst>
                <a:ext uri="{FF2B5EF4-FFF2-40B4-BE49-F238E27FC236}">
                  <a16:creationId xmlns:a16="http://schemas.microsoft.com/office/drawing/2014/main" id="{C854A924-9BB1-4718-8200-67BA6999696B}"/>
                </a:ext>
              </a:extLst>
            </p:cNvPr>
            <p:cNvGrpSpPr/>
            <p:nvPr/>
          </p:nvGrpSpPr>
          <p:grpSpPr>
            <a:xfrm>
              <a:off x="8068758" y="2894573"/>
              <a:ext cx="2720346" cy="1320232"/>
              <a:chOff x="8294591" y="1717812"/>
              <a:chExt cx="2720346" cy="1320232"/>
            </a:xfrm>
          </p:grpSpPr>
          <p:grpSp>
            <p:nvGrpSpPr>
              <p:cNvPr id="34" name="组合 33">
                <a:extLst>
                  <a:ext uri="{FF2B5EF4-FFF2-40B4-BE49-F238E27FC236}">
                    <a16:creationId xmlns:a16="http://schemas.microsoft.com/office/drawing/2014/main" id="{6ED4A93D-0BDA-4420-85D6-9F9D9416AA53}"/>
                  </a:ext>
                </a:extLst>
              </p:cNvPr>
              <p:cNvGrpSpPr/>
              <p:nvPr/>
            </p:nvGrpSpPr>
            <p:grpSpPr>
              <a:xfrm>
                <a:off x="9059866" y="1717812"/>
                <a:ext cx="1955071" cy="1320232"/>
                <a:chOff x="4243853" y="2741333"/>
                <a:chExt cx="1955071" cy="1320232"/>
              </a:xfrm>
            </p:grpSpPr>
            <p:sp>
              <p:nvSpPr>
                <p:cNvPr id="38" name="矩形 37">
                  <a:extLst>
                    <a:ext uri="{FF2B5EF4-FFF2-40B4-BE49-F238E27FC236}">
                      <a16:creationId xmlns:a16="http://schemas.microsoft.com/office/drawing/2014/main" id="{73DA5CA1-A22D-45FF-B355-18D3880E7B99}"/>
                    </a:ext>
                  </a:extLst>
                </p:cNvPr>
                <p:cNvSpPr/>
                <p:nvPr/>
              </p:nvSpPr>
              <p:spPr>
                <a:xfrm>
                  <a:off x="4243855" y="2741333"/>
                  <a:ext cx="1475627" cy="4101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pPr>
                  <a:r>
                    <a:rPr lang="en-US" altLang="zh-CN" sz="1400" b="1" dirty="0">
                      <a:solidFill>
                        <a:schemeClr val="tx1"/>
                      </a:solidFill>
                      <a:cs typeface="+mn-ea"/>
                      <a:sym typeface="+mn-lt"/>
                    </a:rPr>
                    <a:t>10</a:t>
                  </a:r>
                  <a:r>
                    <a:rPr lang="zh-CN" altLang="en-US" sz="1400" b="1" dirty="0">
                      <a:solidFill>
                        <a:schemeClr val="tx1"/>
                      </a:solidFill>
                      <a:cs typeface="+mn-ea"/>
                      <a:sym typeface="+mn-lt"/>
                    </a:rPr>
                    <a:t>月 学习项目 </a:t>
                  </a:r>
                </a:p>
              </p:txBody>
            </p:sp>
            <p:sp>
              <p:nvSpPr>
                <p:cNvPr id="39" name="文本框 23">
                  <a:extLst>
                    <a:ext uri="{FF2B5EF4-FFF2-40B4-BE49-F238E27FC236}">
                      <a16:creationId xmlns:a16="http://schemas.microsoft.com/office/drawing/2014/main" id="{B40F5E8D-FBEB-4054-86D5-66BEF7C4392C}"/>
                    </a:ext>
                  </a:extLst>
                </p:cNvPr>
                <p:cNvSpPr txBox="1"/>
                <p:nvPr/>
              </p:nvSpPr>
              <p:spPr>
                <a:xfrm>
                  <a:off x="4243853" y="3151522"/>
                  <a:ext cx="1955071" cy="91004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en-US" altLang="zh-CN" sz="1100" dirty="0">
                      <a:cs typeface="+mn-ea"/>
                      <a:sym typeface="+mn-lt"/>
                    </a:rPr>
                    <a:t> </a:t>
                  </a:r>
                  <a:r>
                    <a:rPr lang="zh-CN" altLang="en-US" sz="1100" dirty="0">
                      <a:cs typeface="+mn-ea"/>
                      <a:sym typeface="+mn-lt"/>
                    </a:rPr>
                    <a:t>云铠时间表大作业完成</a:t>
                  </a:r>
                  <a:endParaRPr lang="en-US" altLang="zh-CN" sz="1100" dirty="0">
                    <a:cs typeface="+mn-ea"/>
                    <a:sym typeface="+mn-lt"/>
                  </a:endParaRPr>
                </a:p>
                <a:p>
                  <a:pPr>
                    <a:lnSpc>
                      <a:spcPct val="150000"/>
                    </a:lnSpc>
                    <a:spcBef>
                      <a:spcPct val="0"/>
                    </a:spcBef>
                  </a:pPr>
                  <a:r>
                    <a:rPr lang="en-US" altLang="zh-CN" sz="1100" dirty="0">
                      <a:cs typeface="+mn-ea"/>
                      <a:sym typeface="+mn-lt"/>
                    </a:rPr>
                    <a:t> Go</a:t>
                  </a:r>
                  <a:r>
                    <a:rPr lang="zh-CN" altLang="en-US" sz="1100" dirty="0">
                      <a:cs typeface="+mn-ea"/>
                      <a:sym typeface="+mn-lt"/>
                    </a:rPr>
                    <a:t>语言学习</a:t>
                  </a:r>
                  <a:endParaRPr lang="en-US" altLang="zh-CN" sz="1100" dirty="0">
                    <a:cs typeface="+mn-ea"/>
                    <a:sym typeface="+mn-lt"/>
                  </a:endParaRPr>
                </a:p>
                <a:p>
                  <a:pPr>
                    <a:lnSpc>
                      <a:spcPct val="150000"/>
                    </a:lnSpc>
                    <a:spcBef>
                      <a:spcPct val="0"/>
                    </a:spcBef>
                  </a:pPr>
                  <a:r>
                    <a:rPr lang="en-US" altLang="zh-CN" sz="1100" dirty="0">
                      <a:cs typeface="+mn-ea"/>
                      <a:sym typeface="+mn-lt"/>
                    </a:rPr>
                    <a:t> </a:t>
                  </a:r>
                  <a:r>
                    <a:rPr lang="zh-CN" altLang="en-US" sz="1100" dirty="0">
                      <a:cs typeface="+mn-ea"/>
                      <a:sym typeface="+mn-lt"/>
                    </a:rPr>
                    <a:t>云铠代码学习</a:t>
                  </a:r>
                  <a:endParaRPr lang="en-US" altLang="zh-CN" sz="1100" dirty="0">
                    <a:cs typeface="+mn-ea"/>
                    <a:sym typeface="+mn-lt"/>
                  </a:endParaRPr>
                </a:p>
              </p:txBody>
            </p:sp>
          </p:grpSp>
          <p:grpSp>
            <p:nvGrpSpPr>
              <p:cNvPr id="35" name="组合 34">
                <a:extLst>
                  <a:ext uri="{FF2B5EF4-FFF2-40B4-BE49-F238E27FC236}">
                    <a16:creationId xmlns:a16="http://schemas.microsoft.com/office/drawing/2014/main" id="{BF50E579-C030-4964-BB63-9F7633824DEE}"/>
                  </a:ext>
                </a:extLst>
              </p:cNvPr>
              <p:cNvGrpSpPr/>
              <p:nvPr/>
            </p:nvGrpSpPr>
            <p:grpSpPr>
              <a:xfrm>
                <a:off x="8294591" y="1935010"/>
                <a:ext cx="571511" cy="571511"/>
                <a:chOff x="4123761" y="2164045"/>
                <a:chExt cx="457199" cy="457200"/>
              </a:xfrm>
            </p:grpSpPr>
            <p:sp>
              <p:nvSpPr>
                <p:cNvPr id="36" name="椭圆 35">
                  <a:extLst>
                    <a:ext uri="{FF2B5EF4-FFF2-40B4-BE49-F238E27FC236}">
                      <a16:creationId xmlns:a16="http://schemas.microsoft.com/office/drawing/2014/main" id="{8C24ACAD-2141-4263-BC29-4D68D8CA277E}"/>
                    </a:ext>
                  </a:extLst>
                </p:cNvPr>
                <p:cNvSpPr/>
                <p:nvPr/>
              </p:nvSpPr>
              <p:spPr>
                <a:xfrm>
                  <a:off x="4123761" y="2164045"/>
                  <a:ext cx="457199" cy="4572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7" name="任意多边形: 形状 36">
                  <a:extLst>
                    <a:ext uri="{FF2B5EF4-FFF2-40B4-BE49-F238E27FC236}">
                      <a16:creationId xmlns:a16="http://schemas.microsoft.com/office/drawing/2014/main" id="{65D53B73-C802-4798-BF6C-B623813A03D9}"/>
                    </a:ext>
                  </a:extLst>
                </p:cNvPr>
                <p:cNvSpPr/>
                <p:nvPr/>
              </p:nvSpPr>
              <p:spPr>
                <a:xfrm>
                  <a:off x="4243854" y="2308048"/>
                  <a:ext cx="217020" cy="169187"/>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grpSp>
          <p:nvGrpSpPr>
            <p:cNvPr id="27" name="组合 26">
              <a:extLst>
                <a:ext uri="{FF2B5EF4-FFF2-40B4-BE49-F238E27FC236}">
                  <a16:creationId xmlns:a16="http://schemas.microsoft.com/office/drawing/2014/main" id="{96D15A04-39EF-4AEB-A33F-4E51C4BDF6FD}"/>
                </a:ext>
              </a:extLst>
            </p:cNvPr>
            <p:cNvGrpSpPr/>
            <p:nvPr/>
          </p:nvGrpSpPr>
          <p:grpSpPr>
            <a:xfrm>
              <a:off x="5744661" y="1254441"/>
              <a:ext cx="3102905" cy="1020347"/>
              <a:chOff x="8294591" y="1717812"/>
              <a:chExt cx="3102905" cy="1020347"/>
            </a:xfrm>
          </p:grpSpPr>
          <p:grpSp>
            <p:nvGrpSpPr>
              <p:cNvPr id="28" name="组合 27">
                <a:extLst>
                  <a:ext uri="{FF2B5EF4-FFF2-40B4-BE49-F238E27FC236}">
                    <a16:creationId xmlns:a16="http://schemas.microsoft.com/office/drawing/2014/main" id="{5F3A67EF-B149-4A51-9EE1-9E91688EA79C}"/>
                  </a:ext>
                </a:extLst>
              </p:cNvPr>
              <p:cNvGrpSpPr/>
              <p:nvPr/>
            </p:nvGrpSpPr>
            <p:grpSpPr>
              <a:xfrm>
                <a:off x="9059868" y="1717812"/>
                <a:ext cx="2337628" cy="1020347"/>
                <a:chOff x="4243855" y="2741333"/>
                <a:chExt cx="2337628" cy="1020347"/>
              </a:xfrm>
            </p:grpSpPr>
            <p:sp>
              <p:nvSpPr>
                <p:cNvPr id="32" name="矩形 31">
                  <a:extLst>
                    <a:ext uri="{FF2B5EF4-FFF2-40B4-BE49-F238E27FC236}">
                      <a16:creationId xmlns:a16="http://schemas.microsoft.com/office/drawing/2014/main" id="{73DA5CA1-A22D-45FF-B355-18D3880E7B99}"/>
                    </a:ext>
                  </a:extLst>
                </p:cNvPr>
                <p:cNvSpPr/>
                <p:nvPr/>
              </p:nvSpPr>
              <p:spPr>
                <a:xfrm>
                  <a:off x="4243855" y="2741333"/>
                  <a:ext cx="1475627" cy="4101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pPr>
                  <a:r>
                    <a:rPr lang="en-US" altLang="zh-CN" sz="1400" b="1" dirty="0">
                      <a:solidFill>
                        <a:schemeClr val="tx1"/>
                      </a:solidFill>
                      <a:cs typeface="+mn-ea"/>
                      <a:sym typeface="+mn-lt"/>
                    </a:rPr>
                    <a:t>12</a:t>
                  </a:r>
                  <a:r>
                    <a:rPr lang="zh-CN" altLang="en-US" sz="1400" b="1" dirty="0">
                      <a:solidFill>
                        <a:schemeClr val="tx1"/>
                      </a:solidFill>
                      <a:cs typeface="+mn-ea"/>
                      <a:sym typeface="+mn-lt"/>
                    </a:rPr>
                    <a:t>月  </a:t>
                  </a:r>
                  <a:r>
                    <a:rPr lang="en-US" altLang="zh-CN" sz="1400" b="1" dirty="0" err="1">
                      <a:solidFill>
                        <a:schemeClr val="tx1"/>
                      </a:solidFill>
                      <a:cs typeface="+mn-ea"/>
                      <a:sym typeface="+mn-lt"/>
                    </a:rPr>
                    <a:t>ing</a:t>
                  </a:r>
                  <a:r>
                    <a:rPr lang="zh-CN" altLang="en-US" sz="1400" b="1" dirty="0">
                      <a:solidFill>
                        <a:schemeClr val="tx1"/>
                      </a:solidFill>
                      <a:cs typeface="+mn-ea"/>
                      <a:sym typeface="+mn-lt"/>
                    </a:rPr>
                    <a:t> </a:t>
                  </a:r>
                </a:p>
              </p:txBody>
            </p:sp>
            <p:sp>
              <p:nvSpPr>
                <p:cNvPr id="33" name="文本框 17">
                  <a:extLst>
                    <a:ext uri="{FF2B5EF4-FFF2-40B4-BE49-F238E27FC236}">
                      <a16:creationId xmlns:a16="http://schemas.microsoft.com/office/drawing/2014/main" id="{B40F5E8D-FBEB-4054-86D5-66BEF7C4392C}"/>
                    </a:ext>
                  </a:extLst>
                </p:cNvPr>
                <p:cNvSpPr txBox="1"/>
                <p:nvPr/>
              </p:nvSpPr>
              <p:spPr>
                <a:xfrm>
                  <a:off x="4257386" y="3000920"/>
                  <a:ext cx="2324097" cy="760761"/>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en-US" altLang="zh-CN" sz="1100" dirty="0">
                      <a:cs typeface="+mn-ea"/>
                      <a:sym typeface="+mn-lt"/>
                    </a:rPr>
                    <a:t>FR</a:t>
                  </a:r>
                  <a:r>
                    <a:rPr lang="zh-CN" altLang="en-US" sz="1100" dirty="0">
                      <a:cs typeface="+mn-ea"/>
                      <a:sym typeface="+mn-lt"/>
                    </a:rPr>
                    <a:t>资产</a:t>
                  </a:r>
                  <a:r>
                    <a:rPr lang="en-US" altLang="zh-CN" sz="1100" dirty="0">
                      <a:cs typeface="+mn-ea"/>
                      <a:sym typeface="+mn-lt"/>
                    </a:rPr>
                    <a:t>-</a:t>
                  </a:r>
                  <a:r>
                    <a:rPr lang="zh-CN" altLang="en-US" sz="1100" dirty="0">
                      <a:cs typeface="+mn-ea"/>
                      <a:sym typeface="+mn-lt"/>
                    </a:rPr>
                    <a:t>主机分组优化  </a:t>
                  </a:r>
                  <a:r>
                    <a:rPr lang="en-US" altLang="zh-CN" sz="1100" dirty="0" err="1">
                      <a:cs typeface="+mn-ea"/>
                      <a:sym typeface="+mn-lt"/>
                    </a:rPr>
                    <a:t>working《GO</a:t>
                  </a:r>
                  <a:r>
                    <a:rPr lang="zh-CN" altLang="en-US" sz="1100" dirty="0">
                      <a:cs typeface="+mn-ea"/>
                      <a:sym typeface="+mn-lt"/>
                    </a:rPr>
                    <a:t>语言高性能编程</a:t>
                  </a:r>
                  <a:r>
                    <a:rPr lang="en-US" altLang="zh-CN" sz="1100" dirty="0">
                      <a:cs typeface="+mn-ea"/>
                      <a:sym typeface="+mn-lt"/>
                    </a:rPr>
                    <a:t>》</a:t>
                  </a:r>
                </a:p>
                <a:p>
                  <a:pPr>
                    <a:lnSpc>
                      <a:spcPct val="150000"/>
                    </a:lnSpc>
                    <a:spcBef>
                      <a:spcPct val="0"/>
                    </a:spcBef>
                  </a:pPr>
                  <a:endParaRPr lang="en-US" altLang="zh-CN" sz="1000" dirty="0">
                    <a:cs typeface="+mn-ea"/>
                    <a:sym typeface="+mn-lt"/>
                  </a:endParaRPr>
                </a:p>
                <a:p>
                  <a:pPr>
                    <a:lnSpc>
                      <a:spcPct val="150000"/>
                    </a:lnSpc>
                    <a:spcBef>
                      <a:spcPct val="0"/>
                    </a:spcBef>
                  </a:pPr>
                  <a:endParaRPr lang="en-US" altLang="zh-CN" sz="1000" dirty="0">
                    <a:cs typeface="+mn-ea"/>
                    <a:sym typeface="+mn-lt"/>
                  </a:endParaRPr>
                </a:p>
                <a:p>
                  <a:pPr>
                    <a:lnSpc>
                      <a:spcPct val="150000"/>
                    </a:lnSpc>
                    <a:spcBef>
                      <a:spcPct val="0"/>
                    </a:spcBef>
                  </a:pPr>
                  <a:endParaRPr lang="en-US" altLang="zh-CN" sz="1000" dirty="0">
                    <a:cs typeface="+mn-ea"/>
                    <a:sym typeface="+mn-lt"/>
                  </a:endParaRPr>
                </a:p>
              </p:txBody>
            </p:sp>
          </p:grpSp>
          <p:grpSp>
            <p:nvGrpSpPr>
              <p:cNvPr id="29" name="组合 28">
                <a:extLst>
                  <a:ext uri="{FF2B5EF4-FFF2-40B4-BE49-F238E27FC236}">
                    <a16:creationId xmlns:a16="http://schemas.microsoft.com/office/drawing/2014/main" id="{03F430DE-A734-4DE7-9193-E7118B9F148A}"/>
                  </a:ext>
                </a:extLst>
              </p:cNvPr>
              <p:cNvGrpSpPr/>
              <p:nvPr/>
            </p:nvGrpSpPr>
            <p:grpSpPr>
              <a:xfrm>
                <a:off x="8294591" y="1935010"/>
                <a:ext cx="571511" cy="571511"/>
                <a:chOff x="4123761" y="2164045"/>
                <a:chExt cx="457199" cy="457200"/>
              </a:xfrm>
            </p:grpSpPr>
            <p:sp>
              <p:nvSpPr>
                <p:cNvPr id="30" name="椭圆 29">
                  <a:extLst>
                    <a:ext uri="{FF2B5EF4-FFF2-40B4-BE49-F238E27FC236}">
                      <a16:creationId xmlns:a16="http://schemas.microsoft.com/office/drawing/2014/main" id="{3A3B029C-78A9-4823-89F1-DA1F35D407EC}"/>
                    </a:ext>
                  </a:extLst>
                </p:cNvPr>
                <p:cNvSpPr/>
                <p:nvPr/>
              </p:nvSpPr>
              <p:spPr>
                <a:xfrm>
                  <a:off x="4123761" y="2164045"/>
                  <a:ext cx="457199" cy="4572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1" name="任意多边形: 形状 30">
                  <a:extLst>
                    <a:ext uri="{FF2B5EF4-FFF2-40B4-BE49-F238E27FC236}">
                      <a16:creationId xmlns:a16="http://schemas.microsoft.com/office/drawing/2014/main" id="{78F32AAE-720C-4587-A6A7-10EB10E85D73}"/>
                    </a:ext>
                  </a:extLst>
                </p:cNvPr>
                <p:cNvSpPr/>
                <p:nvPr/>
              </p:nvSpPr>
              <p:spPr>
                <a:xfrm>
                  <a:off x="4243854" y="2308048"/>
                  <a:ext cx="217020" cy="169187"/>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可选过程 8">
            <a:extLst>
              <a:ext uri="{FF2B5EF4-FFF2-40B4-BE49-F238E27FC236}">
                <a16:creationId xmlns:a16="http://schemas.microsoft.com/office/drawing/2014/main" id="{E169B17D-7023-0FC5-C877-0677F27CF689}"/>
              </a:ext>
            </a:extLst>
          </p:cNvPr>
          <p:cNvSpPr/>
          <p:nvPr/>
        </p:nvSpPr>
        <p:spPr>
          <a:xfrm>
            <a:off x="849324" y="1637585"/>
            <a:ext cx="1216981" cy="6068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及时沟通</a:t>
            </a:r>
          </a:p>
        </p:txBody>
      </p:sp>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自我总结</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t>13</a:t>
            </a:fld>
            <a:endParaRPr lang="en-US" altLang="zh-CN"/>
          </a:p>
        </p:txBody>
      </p:sp>
      <p:sp>
        <p:nvSpPr>
          <p:cNvPr id="2" name="内容占位符 2">
            <a:extLst>
              <a:ext uri="{FF2B5EF4-FFF2-40B4-BE49-F238E27FC236}">
                <a16:creationId xmlns:a16="http://schemas.microsoft.com/office/drawing/2014/main" id="{575D0988-1385-13CA-41F8-078046BF458F}"/>
              </a:ext>
            </a:extLst>
          </p:cNvPr>
          <p:cNvSpPr txBox="1"/>
          <p:nvPr/>
        </p:nvSpPr>
        <p:spPr>
          <a:xfrm>
            <a:off x="503801" y="940597"/>
            <a:ext cx="9855373" cy="400105"/>
          </a:xfrm>
          <a:prstGeom prst="rect">
            <a:avLst/>
          </a:prstGeom>
          <a:ln w="12700">
            <a:miter lim="400000"/>
          </a:ln>
        </p:spPr>
        <p:txBody>
          <a:bodyPr wrap="square" lIns="45718" tIns="45718" rIns="45718" bIns="45718">
            <a:spAutoFit/>
          </a:bodyPr>
          <a:lstStyle>
            <a:lvl1pPr>
              <a:lnSpc>
                <a:spcPct val="90000"/>
              </a:lnSpc>
              <a:spcBef>
                <a:spcPts val="1000"/>
              </a:spcBef>
              <a:defRPr>
                <a:latin typeface="思源黑体 CN Medium"/>
                <a:ea typeface="思源黑体 CN Medium"/>
                <a:cs typeface="思源黑体 CN Medium"/>
                <a:sym typeface="思源黑体 CN Medium"/>
              </a:defRPr>
            </a:lvl1pPr>
          </a:lstStyle>
          <a:p>
            <a:pPr marL="342900" lvl="6" indent="-342900">
              <a:buFont typeface="Wingdings" panose="05000000000000000000" pitchFamily="2" charset="2"/>
              <a:buChar char="Ø"/>
            </a:pPr>
            <a:r>
              <a:rPr lang="zh-CN" altLang="en-US" sz="2000" b="1" dirty="0">
                <a:latin typeface="Times New Roman" panose="02020603050405020304" pitchFamily="18" charset="0"/>
                <a:ea typeface="思源黑体 CN Normal"/>
                <a:cs typeface="Times New Roman" panose="02020603050405020304" pitchFamily="18" charset="0"/>
              </a:rPr>
              <a:t>自我评价与反思</a:t>
            </a:r>
            <a:endParaRPr lang="en-US" altLang="zh-CN" sz="2000" b="1" dirty="0">
              <a:latin typeface="Times New Roman" panose="02020603050405020304" pitchFamily="18" charset="0"/>
              <a:ea typeface="思源黑体 CN Normal"/>
              <a:cs typeface="Times New Roman" panose="02020603050405020304" pitchFamily="18" charset="0"/>
            </a:endParaRPr>
          </a:p>
        </p:txBody>
      </p:sp>
      <p:sp>
        <p:nvSpPr>
          <p:cNvPr id="10" name="流程图: 可选过程 9">
            <a:extLst>
              <a:ext uri="{FF2B5EF4-FFF2-40B4-BE49-F238E27FC236}">
                <a16:creationId xmlns:a16="http://schemas.microsoft.com/office/drawing/2014/main" id="{9A2545CE-7602-771C-24FE-1E1C2A754AAC}"/>
              </a:ext>
            </a:extLst>
          </p:cNvPr>
          <p:cNvSpPr/>
          <p:nvPr/>
        </p:nvSpPr>
        <p:spPr>
          <a:xfrm>
            <a:off x="849324" y="2925931"/>
            <a:ext cx="1216981" cy="6068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重视文档</a:t>
            </a:r>
          </a:p>
        </p:txBody>
      </p:sp>
      <p:sp>
        <p:nvSpPr>
          <p:cNvPr id="11" name="流程图: 可选过程 10">
            <a:extLst>
              <a:ext uri="{FF2B5EF4-FFF2-40B4-BE49-F238E27FC236}">
                <a16:creationId xmlns:a16="http://schemas.microsoft.com/office/drawing/2014/main" id="{1DDB5A2A-2AAB-1AAC-4F8D-26965325B6AB}"/>
              </a:ext>
            </a:extLst>
          </p:cNvPr>
          <p:cNvSpPr/>
          <p:nvPr/>
        </p:nvSpPr>
        <p:spPr>
          <a:xfrm>
            <a:off x="849323" y="4214277"/>
            <a:ext cx="1216981" cy="6068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虚心进步</a:t>
            </a:r>
          </a:p>
        </p:txBody>
      </p:sp>
      <p:sp>
        <p:nvSpPr>
          <p:cNvPr id="12" name="矩形: 圆角 11">
            <a:extLst>
              <a:ext uri="{FF2B5EF4-FFF2-40B4-BE49-F238E27FC236}">
                <a16:creationId xmlns:a16="http://schemas.microsoft.com/office/drawing/2014/main" id="{A80B6BEF-F789-9361-441D-BE8B44E93A84}"/>
              </a:ext>
            </a:extLst>
          </p:cNvPr>
          <p:cNvSpPr/>
          <p:nvPr/>
        </p:nvSpPr>
        <p:spPr>
          <a:xfrm>
            <a:off x="3649683" y="1637585"/>
            <a:ext cx="4892635" cy="60685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主动破冰     积极交流     及时反馈</a:t>
            </a:r>
          </a:p>
        </p:txBody>
      </p:sp>
      <p:sp>
        <p:nvSpPr>
          <p:cNvPr id="13" name="矩形: 圆角 12">
            <a:extLst>
              <a:ext uri="{FF2B5EF4-FFF2-40B4-BE49-F238E27FC236}">
                <a16:creationId xmlns:a16="http://schemas.microsoft.com/office/drawing/2014/main" id="{F6751B60-9335-B30C-A423-4AFBE73A61BB}"/>
              </a:ext>
            </a:extLst>
          </p:cNvPr>
          <p:cNvSpPr/>
          <p:nvPr/>
        </p:nvSpPr>
        <p:spPr>
          <a:xfrm>
            <a:off x="3649682" y="2925931"/>
            <a:ext cx="4892635" cy="60685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完整有效的文档和代码一样重要</a:t>
            </a:r>
          </a:p>
        </p:txBody>
      </p:sp>
      <p:sp>
        <p:nvSpPr>
          <p:cNvPr id="14" name="矩形: 圆角 13">
            <a:extLst>
              <a:ext uri="{FF2B5EF4-FFF2-40B4-BE49-F238E27FC236}">
                <a16:creationId xmlns:a16="http://schemas.microsoft.com/office/drawing/2014/main" id="{26C6AF08-2595-BFDA-7DA4-9037BC436E8E}"/>
              </a:ext>
            </a:extLst>
          </p:cNvPr>
          <p:cNvSpPr/>
          <p:nvPr/>
        </p:nvSpPr>
        <p:spPr>
          <a:xfrm>
            <a:off x="3649681" y="4214277"/>
            <a:ext cx="4892635" cy="60685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持续学习进步， 克服畏难心理</a:t>
            </a:r>
          </a:p>
        </p:txBody>
      </p:sp>
      <p:cxnSp>
        <p:nvCxnSpPr>
          <p:cNvPr id="16" name="直接连接符 15">
            <a:extLst>
              <a:ext uri="{FF2B5EF4-FFF2-40B4-BE49-F238E27FC236}">
                <a16:creationId xmlns:a16="http://schemas.microsoft.com/office/drawing/2014/main" id="{02F81A96-78C7-144D-D7E1-4489A300AF3B}"/>
              </a:ext>
            </a:extLst>
          </p:cNvPr>
          <p:cNvCxnSpPr>
            <a:stCxn id="9" idx="3"/>
            <a:endCxn id="12" idx="1"/>
          </p:cNvCxnSpPr>
          <p:nvPr/>
        </p:nvCxnSpPr>
        <p:spPr>
          <a:xfrm>
            <a:off x="2066305" y="1941011"/>
            <a:ext cx="1583378" cy="0"/>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FC2A1B1A-9ED4-9B62-4566-F73D9AF2C10D}"/>
              </a:ext>
            </a:extLst>
          </p:cNvPr>
          <p:cNvCxnSpPr>
            <a:stCxn id="11" idx="3"/>
            <a:endCxn id="14" idx="1"/>
          </p:cNvCxnSpPr>
          <p:nvPr/>
        </p:nvCxnSpPr>
        <p:spPr>
          <a:xfrm>
            <a:off x="2066304" y="4517703"/>
            <a:ext cx="1583377" cy="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65F00D27-9831-FAEC-C9E7-E3CFF94F177F}"/>
              </a:ext>
            </a:extLst>
          </p:cNvPr>
          <p:cNvCxnSpPr>
            <a:stCxn id="10" idx="3"/>
            <a:endCxn id="13" idx="1"/>
          </p:cNvCxnSpPr>
          <p:nvPr/>
        </p:nvCxnSpPr>
        <p:spPr>
          <a:xfrm>
            <a:off x="2066305" y="3229357"/>
            <a:ext cx="158337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144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思源黑体 CN Medium" panose="020B0600000000000000" pitchFamily="34" charset="-122"/>
                <a:ea typeface="思源黑体 CN Medium" panose="020B0600000000000000" pitchFamily="34" charset="-122"/>
              </a:rPr>
              <a:t>未来展望</a:t>
            </a:r>
          </a:p>
        </p:txBody>
      </p:sp>
      <p:sp>
        <p:nvSpPr>
          <p:cNvPr id="3" name="文本占位符 2"/>
          <p:cNvSpPr>
            <a:spLocks noGrp="1"/>
          </p:cNvSpPr>
          <p:nvPr>
            <p:ph type="body" sz="quarter" idx="11"/>
          </p:nvPr>
        </p:nvSpPr>
        <p:spPr/>
        <p:txBody>
          <a:bodyPr/>
          <a:lstStyle/>
          <a:p>
            <a:r>
              <a:rPr lang="zh-CN" altLang="en-US" dirty="0">
                <a:latin typeface="思源黑体 CN Medium" panose="020B0600000000000000" pitchFamily="34" charset="-122"/>
                <a:ea typeface="思源黑体 CN Medium" panose="020B0600000000000000" pitchFamily="34" charset="-122"/>
              </a:rPr>
              <a:t>小标题</a:t>
            </a:r>
          </a:p>
        </p:txBody>
      </p:sp>
    </p:spTree>
    <p:extLst>
      <p:ext uri="{BB962C8B-B14F-4D97-AF65-F5344CB8AC3E}">
        <p14:creationId xmlns:p14="http://schemas.microsoft.com/office/powerpoint/2010/main" val="337398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未来展望</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t>15</a:t>
            </a:fld>
            <a:endParaRPr lang="en-US" altLang="zh-CN"/>
          </a:p>
        </p:txBody>
      </p:sp>
      <p:sp>
        <p:nvSpPr>
          <p:cNvPr id="2" name="内容占位符 2">
            <a:extLst>
              <a:ext uri="{FF2B5EF4-FFF2-40B4-BE49-F238E27FC236}">
                <a16:creationId xmlns:a16="http://schemas.microsoft.com/office/drawing/2014/main" id="{575D0988-1385-13CA-41F8-078046BF458F}"/>
              </a:ext>
            </a:extLst>
          </p:cNvPr>
          <p:cNvSpPr txBox="1"/>
          <p:nvPr/>
        </p:nvSpPr>
        <p:spPr>
          <a:xfrm>
            <a:off x="503801" y="940597"/>
            <a:ext cx="9855373" cy="707882"/>
          </a:xfrm>
          <a:prstGeom prst="rect">
            <a:avLst/>
          </a:prstGeom>
          <a:ln w="12700">
            <a:miter lim="400000"/>
          </a:ln>
        </p:spPr>
        <p:txBody>
          <a:bodyPr wrap="square" lIns="45718" tIns="45718" rIns="45718" bIns="45718">
            <a:spAutoFit/>
          </a:bodyPr>
          <a:lstStyle>
            <a:lvl1pPr>
              <a:lnSpc>
                <a:spcPct val="90000"/>
              </a:lnSpc>
              <a:spcBef>
                <a:spcPts val="1000"/>
              </a:spcBef>
              <a:defRPr>
                <a:latin typeface="思源黑体 CN Medium"/>
                <a:ea typeface="思源黑体 CN Medium"/>
                <a:cs typeface="思源黑体 CN Medium"/>
                <a:sym typeface="思源黑体 CN Medium"/>
              </a:defRPr>
            </a:lvl1pPr>
          </a:lstStyle>
          <a:p>
            <a:pPr marL="342900" lvl="6" indent="-342900">
              <a:buFont typeface="Wingdings" panose="05000000000000000000" pitchFamily="2" charset="2"/>
              <a:buChar char="Ø"/>
            </a:pPr>
            <a:r>
              <a:rPr lang="zh-CN" altLang="en-US" sz="2000" b="1" dirty="0">
                <a:latin typeface="Times New Roman" panose="02020603050405020304" pitchFamily="18" charset="0"/>
                <a:ea typeface="思源黑体 CN Normal"/>
                <a:cs typeface="Times New Roman" panose="02020603050405020304" pitchFamily="18" charset="0"/>
              </a:rPr>
              <a:t>下一个阶段工作学习的展望</a:t>
            </a:r>
            <a:endParaRPr lang="en-US" altLang="zh-CN" sz="2000" b="1" dirty="0">
              <a:latin typeface="Times New Roman" panose="02020603050405020304" pitchFamily="18" charset="0"/>
              <a:ea typeface="思源黑体 CN Normal"/>
              <a:cs typeface="Times New Roman" panose="02020603050405020304" pitchFamily="18" charset="0"/>
            </a:endParaRPr>
          </a:p>
          <a:p>
            <a:pPr marL="0" lvl="6"/>
            <a:endParaRPr lang="en-US" altLang="zh-CN" sz="2000" b="1" dirty="0">
              <a:latin typeface="Times New Roman" panose="02020603050405020304" pitchFamily="18" charset="0"/>
              <a:ea typeface="思源黑体 CN Normal"/>
              <a:cs typeface="Times New Roman" panose="02020603050405020304" pitchFamily="18" charset="0"/>
            </a:endParaRPr>
          </a:p>
        </p:txBody>
      </p:sp>
      <p:sp>
        <p:nvSpPr>
          <p:cNvPr id="5" name="文本框 4">
            <a:extLst>
              <a:ext uri="{FF2B5EF4-FFF2-40B4-BE49-F238E27FC236}">
                <a16:creationId xmlns:a16="http://schemas.microsoft.com/office/drawing/2014/main" id="{D341215E-B7C5-9624-4F14-56F41E6030A7}"/>
              </a:ext>
            </a:extLst>
          </p:cNvPr>
          <p:cNvSpPr txBox="1"/>
          <p:nvPr/>
        </p:nvSpPr>
        <p:spPr>
          <a:xfrm>
            <a:off x="698496" y="1300755"/>
            <a:ext cx="9855373" cy="427809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按时 保质的完成各项工作任务</a:t>
            </a:r>
            <a:endParaRPr lang="en-US" altLang="zh-CN" dirty="0"/>
          </a:p>
          <a:p>
            <a:r>
              <a:rPr lang="zh-CN" altLang="en-US" dirty="0"/>
              <a:t>      </a:t>
            </a:r>
            <a:r>
              <a:rPr lang="zh-CN" altLang="en-US" sz="1400" dirty="0"/>
              <a:t>学习云铠的各个模块</a:t>
            </a:r>
            <a:endParaRPr lang="en-US" altLang="zh-CN" sz="14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补强计算机基础知识</a:t>
            </a:r>
            <a:endParaRPr lang="en-US" altLang="zh-CN" dirty="0"/>
          </a:p>
          <a:p>
            <a:r>
              <a:rPr lang="en-US" altLang="zh-CN" dirty="0"/>
              <a:t>     </a:t>
            </a:r>
            <a:r>
              <a:rPr lang="en-US" altLang="zh-CN" sz="1400" dirty="0"/>
              <a:t>《</a:t>
            </a:r>
            <a:r>
              <a:rPr lang="en-US" altLang="zh-CN" sz="1400" dirty="0" err="1"/>
              <a:t>linux</a:t>
            </a:r>
            <a:r>
              <a:rPr lang="zh-CN" altLang="en-US" sz="1400" dirty="0"/>
              <a:t>命令行与脚本编程</a:t>
            </a:r>
            <a:r>
              <a:rPr lang="en-US" altLang="zh-CN" sz="1400" dirty="0"/>
              <a:t>》 . . . </a:t>
            </a:r>
          </a:p>
          <a:p>
            <a:r>
              <a:rPr lang="en-US" altLang="zh-CN" sz="1400" dirty="0"/>
              <a:t>       </a:t>
            </a:r>
            <a:r>
              <a:rPr lang="zh-CN" altLang="en-US" sz="1400" dirty="0"/>
              <a:t>计算机网络   网络协议 </a:t>
            </a:r>
            <a:endParaRPr lang="en-US" altLang="zh-CN" sz="1400" dirty="0"/>
          </a:p>
          <a:p>
            <a:r>
              <a:rPr lang="en-US" altLang="zh-CN" dirty="0"/>
              <a:t>         </a:t>
            </a:r>
          </a:p>
          <a:p>
            <a:pPr marL="285750" indent="-285750">
              <a:buFont typeface="Arial" panose="020B0604020202020204" pitchFamily="34" charset="0"/>
              <a:buChar char="•"/>
            </a:pPr>
            <a:r>
              <a:rPr lang="zh-CN" altLang="en-US" dirty="0"/>
              <a:t>开发工作中需要的知识</a:t>
            </a:r>
            <a:endParaRPr lang="en-US" altLang="zh-CN" dirty="0"/>
          </a:p>
          <a:p>
            <a:r>
              <a:rPr lang="en-US" altLang="zh-CN" dirty="0"/>
              <a:t>     </a:t>
            </a:r>
            <a:r>
              <a:rPr lang="en-US" altLang="zh-CN" sz="1400" dirty="0"/>
              <a:t>《go</a:t>
            </a:r>
            <a:r>
              <a:rPr lang="zh-CN" altLang="en-US" sz="1400" dirty="0"/>
              <a:t>语言高性能编程</a:t>
            </a:r>
            <a:r>
              <a:rPr lang="en-US" altLang="zh-CN" sz="1400" dirty="0"/>
              <a:t>》   go</a:t>
            </a:r>
            <a:r>
              <a:rPr lang="zh-CN" altLang="en-US" sz="1400" dirty="0"/>
              <a:t>单元测试    </a:t>
            </a:r>
            <a:r>
              <a:rPr lang="en-US" altLang="zh-CN" sz="1400" dirty="0"/>
              <a:t>benchmark</a:t>
            </a:r>
            <a:r>
              <a:rPr lang="zh-CN" altLang="en-US" sz="1400" dirty="0"/>
              <a:t>性能测试 </a:t>
            </a:r>
            <a:r>
              <a:rPr lang="en-US" altLang="zh-CN" sz="1400" dirty="0"/>
              <a:t>. . .</a:t>
            </a:r>
          </a:p>
          <a:p>
            <a:r>
              <a:rPr lang="en-US" altLang="zh-CN" sz="1400" dirty="0"/>
              <a:t>       </a:t>
            </a:r>
            <a:r>
              <a:rPr lang="zh-CN" altLang="en-US" sz="1400" dirty="0"/>
              <a:t>学习 </a:t>
            </a:r>
            <a:r>
              <a:rPr lang="en-US" altLang="zh-CN" sz="1400" dirty="0"/>
              <a:t>docker,k8s</a:t>
            </a:r>
            <a:r>
              <a:rPr lang="zh-CN" altLang="en-US" sz="1400" dirty="0"/>
              <a:t>原理</a:t>
            </a:r>
            <a:endParaRPr lang="en-US" altLang="zh-CN" sz="14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坚持日常</a:t>
            </a:r>
            <a:r>
              <a:rPr lang="en-US" altLang="zh-CN" dirty="0"/>
              <a:t>coding</a:t>
            </a:r>
          </a:p>
          <a:p>
            <a:r>
              <a:rPr lang="zh-CN" altLang="en-US" sz="1400" dirty="0"/>
              <a:t>     保证代码规范 可读</a:t>
            </a:r>
            <a:endParaRPr lang="en-US" altLang="zh-CN" sz="1400" dirty="0"/>
          </a:p>
          <a:p>
            <a:r>
              <a:rPr lang="en-US" altLang="zh-CN" sz="1400" dirty="0"/>
              <a:t>     </a:t>
            </a:r>
            <a:r>
              <a:rPr lang="zh-CN" altLang="en-US" sz="1400" dirty="0"/>
              <a:t>并发安全问题的思考</a:t>
            </a:r>
            <a:endParaRPr lang="en-US" altLang="zh-CN" sz="1400" dirty="0"/>
          </a:p>
          <a:p>
            <a:endParaRPr lang="en-US" altLang="zh-CN" dirty="0"/>
          </a:p>
          <a:p>
            <a:pPr marL="285750" indent="-285750">
              <a:buFont typeface="Arial" panose="020B0604020202020204" pitchFamily="34" charset="0"/>
              <a:buChar char="•"/>
            </a:pPr>
            <a:r>
              <a:rPr lang="zh-CN" altLang="en-US" dirty="0"/>
              <a:t>记录与反思</a:t>
            </a:r>
            <a:endParaRPr lang="en-US" altLang="zh-CN" dirty="0"/>
          </a:p>
        </p:txBody>
      </p:sp>
      <p:grpSp>
        <p:nvGrpSpPr>
          <p:cNvPr id="17" name="组合 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42AF2A6-2B8B-E4D9-3BFC-7F89001667F6}"/>
              </a:ext>
            </a:extLst>
          </p:cNvPr>
          <p:cNvGrpSpPr>
            <a:grpSpLocks noChangeAspect="1"/>
          </p:cNvGrpSpPr>
          <p:nvPr/>
        </p:nvGrpSpPr>
        <p:grpSpPr>
          <a:xfrm>
            <a:off x="3886754" y="1410062"/>
            <a:ext cx="10528120" cy="4278456"/>
            <a:chOff x="692662" y="1586591"/>
            <a:chExt cx="10528120" cy="4278456"/>
          </a:xfrm>
        </p:grpSpPr>
        <p:grpSp>
          <p:nvGrpSpPr>
            <p:cNvPr id="25" name="组合 24">
              <a:extLst>
                <a:ext uri="{FF2B5EF4-FFF2-40B4-BE49-F238E27FC236}">
                  <a16:creationId xmlns:a16="http://schemas.microsoft.com/office/drawing/2014/main" id="{EDEE24E6-2805-12CC-4F2D-59860F68498D}"/>
                </a:ext>
              </a:extLst>
            </p:cNvPr>
            <p:cNvGrpSpPr/>
            <p:nvPr/>
          </p:nvGrpSpPr>
          <p:grpSpPr>
            <a:xfrm>
              <a:off x="692662" y="1995141"/>
              <a:ext cx="3798000" cy="932802"/>
              <a:chOff x="678725" y="1995141"/>
              <a:chExt cx="3798000" cy="932802"/>
            </a:xfrm>
          </p:grpSpPr>
          <p:sp>
            <p:nvSpPr>
              <p:cNvPr id="51" name="文本框 31">
                <a:extLst>
                  <a:ext uri="{FF2B5EF4-FFF2-40B4-BE49-F238E27FC236}">
                    <a16:creationId xmlns:a16="http://schemas.microsoft.com/office/drawing/2014/main" id="{C1039821-FB46-50E2-1B3F-E18D19A51FF4}"/>
                  </a:ext>
                </a:extLst>
              </p:cNvPr>
              <p:cNvSpPr txBox="1"/>
              <p:nvPr/>
            </p:nvSpPr>
            <p:spPr>
              <a:xfrm>
                <a:off x="678725" y="1995141"/>
                <a:ext cx="3798000" cy="323165"/>
              </a:xfrm>
              <a:prstGeom prst="rect">
                <a:avLst/>
              </a:prstGeom>
              <a:noFill/>
            </p:spPr>
            <p:txBody>
              <a:bodyPr wrap="non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b="1" dirty="0"/>
                  <a:t>每日积累进步</a:t>
                </a:r>
              </a:p>
            </p:txBody>
          </p:sp>
          <p:sp>
            <p:nvSpPr>
              <p:cNvPr id="52" name="文本框 32">
                <a:extLst>
                  <a:ext uri="{FF2B5EF4-FFF2-40B4-BE49-F238E27FC236}">
                    <a16:creationId xmlns:a16="http://schemas.microsoft.com/office/drawing/2014/main" id="{40715D4D-1656-6583-2819-771266540409}"/>
                  </a:ext>
                </a:extLst>
              </p:cNvPr>
              <p:cNvSpPr txBox="1"/>
              <p:nvPr/>
            </p:nvSpPr>
            <p:spPr>
              <a:xfrm>
                <a:off x="678725" y="2318307"/>
                <a:ext cx="3798000" cy="609636"/>
              </a:xfrm>
              <a:prstGeom prst="rect">
                <a:avLst/>
              </a:prstGeom>
              <a:noFill/>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r">
                  <a:lnSpc>
                    <a:spcPct val="150000"/>
                  </a:lnSpc>
                  <a:buFont typeface="Arial" panose="020B0604020202020204" pitchFamily="34" charset="0"/>
                  <a:buChar char="•"/>
                </a:pPr>
                <a:endParaRPr lang="en-US" altLang="zh-CN" dirty="0"/>
              </a:p>
            </p:txBody>
          </p:sp>
        </p:grpSp>
        <p:grpSp>
          <p:nvGrpSpPr>
            <p:cNvPr id="26" name="组合 25">
              <a:extLst>
                <a:ext uri="{FF2B5EF4-FFF2-40B4-BE49-F238E27FC236}">
                  <a16:creationId xmlns:a16="http://schemas.microsoft.com/office/drawing/2014/main" id="{BF7233FA-3697-2165-86EE-765046AE66DE}"/>
                </a:ext>
              </a:extLst>
            </p:cNvPr>
            <p:cNvGrpSpPr/>
            <p:nvPr/>
          </p:nvGrpSpPr>
          <p:grpSpPr>
            <a:xfrm>
              <a:off x="7422782" y="1586591"/>
              <a:ext cx="3798000" cy="932802"/>
              <a:chOff x="7523675" y="1663572"/>
              <a:chExt cx="3798000" cy="932802"/>
            </a:xfrm>
          </p:grpSpPr>
          <p:sp>
            <p:nvSpPr>
              <p:cNvPr id="49" name="文本框 29">
                <a:extLst>
                  <a:ext uri="{FF2B5EF4-FFF2-40B4-BE49-F238E27FC236}">
                    <a16:creationId xmlns:a16="http://schemas.microsoft.com/office/drawing/2014/main" id="{A5DC0D2D-B56E-7B18-FF39-35447826DD61}"/>
                  </a:ext>
                </a:extLst>
              </p:cNvPr>
              <p:cNvSpPr txBox="1"/>
              <p:nvPr/>
            </p:nvSpPr>
            <p:spPr>
              <a:xfrm>
                <a:off x="7523675" y="1663572"/>
                <a:ext cx="3798000" cy="323165"/>
              </a:xfrm>
              <a:prstGeom prst="rect">
                <a:avLst/>
              </a:prstGeom>
              <a:noFill/>
            </p:spPr>
            <p:txBody>
              <a:bodyPr wrap="non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按时完成工作</a:t>
                </a:r>
              </a:p>
            </p:txBody>
          </p:sp>
          <p:sp>
            <p:nvSpPr>
              <p:cNvPr id="50" name="文本框 30">
                <a:extLst>
                  <a:ext uri="{FF2B5EF4-FFF2-40B4-BE49-F238E27FC236}">
                    <a16:creationId xmlns:a16="http://schemas.microsoft.com/office/drawing/2014/main" id="{0B704DA3-AD7C-9A80-3C12-07EA3EA618AE}"/>
                  </a:ext>
                </a:extLst>
              </p:cNvPr>
              <p:cNvSpPr txBox="1"/>
              <p:nvPr/>
            </p:nvSpPr>
            <p:spPr>
              <a:xfrm>
                <a:off x="7523675" y="1986738"/>
                <a:ext cx="3798000" cy="609636"/>
              </a:xfrm>
              <a:prstGeom prst="rect">
                <a:avLst/>
              </a:prstGeom>
              <a:noFill/>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endParaRPr lang="en-US" altLang="zh-CN" sz="1200" dirty="0"/>
              </a:p>
            </p:txBody>
          </p:sp>
        </p:grpSp>
        <p:sp>
          <p:nvSpPr>
            <p:cNvPr id="47" name="文本框 27">
              <a:extLst>
                <a:ext uri="{FF2B5EF4-FFF2-40B4-BE49-F238E27FC236}">
                  <a16:creationId xmlns:a16="http://schemas.microsoft.com/office/drawing/2014/main" id="{C41B4261-98FC-FF5E-164B-8C5108618AD6}"/>
                </a:ext>
              </a:extLst>
            </p:cNvPr>
            <p:cNvSpPr txBox="1"/>
            <p:nvPr/>
          </p:nvSpPr>
          <p:spPr>
            <a:xfrm>
              <a:off x="5896425" y="5541882"/>
              <a:ext cx="3798000" cy="323165"/>
            </a:xfrm>
            <a:prstGeom prst="rect">
              <a:avLst/>
            </a:prstGeom>
            <a:noFill/>
          </p:spPr>
          <p:txBody>
            <a:bodyPr wrap="non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定期反思总结</a:t>
              </a:r>
            </a:p>
          </p:txBody>
        </p:sp>
        <p:grpSp>
          <p:nvGrpSpPr>
            <p:cNvPr id="28" name="组合 27">
              <a:extLst>
                <a:ext uri="{FF2B5EF4-FFF2-40B4-BE49-F238E27FC236}">
                  <a16:creationId xmlns:a16="http://schemas.microsoft.com/office/drawing/2014/main" id="{99F3DD38-F6A1-0350-7C6B-C887817FCF50}"/>
                </a:ext>
              </a:extLst>
            </p:cNvPr>
            <p:cNvGrpSpPr/>
            <p:nvPr/>
          </p:nvGrpSpPr>
          <p:grpSpPr>
            <a:xfrm>
              <a:off x="5465024" y="2099009"/>
              <a:ext cx="2432204" cy="2432204"/>
              <a:chOff x="14382607" y="3858443"/>
              <a:chExt cx="4864408" cy="4864408"/>
            </a:xfrm>
          </p:grpSpPr>
          <p:sp>
            <p:nvSpPr>
              <p:cNvPr id="45" name="椭圆 44">
                <a:extLst>
                  <a:ext uri="{FF2B5EF4-FFF2-40B4-BE49-F238E27FC236}">
                    <a16:creationId xmlns:a16="http://schemas.microsoft.com/office/drawing/2014/main" id="{0A982B24-4F34-CA7D-36C9-848D5CFDAF33}"/>
                  </a:ext>
                </a:extLst>
              </p:cNvPr>
              <p:cNvSpPr/>
              <p:nvPr/>
            </p:nvSpPr>
            <p:spPr>
              <a:xfrm>
                <a:off x="14791898" y="4248047"/>
                <a:ext cx="4144194" cy="4144194"/>
              </a:xfrm>
              <a:prstGeom prst="ellipse">
                <a:avLst/>
              </a:prstGeom>
              <a:solidFill>
                <a:schemeClr val="accent2">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6" name="椭圆 45">
                <a:extLst>
                  <a:ext uri="{FF2B5EF4-FFF2-40B4-BE49-F238E27FC236}">
                    <a16:creationId xmlns:a16="http://schemas.microsoft.com/office/drawing/2014/main" id="{0D3BA3E3-4985-CF20-68F6-D398BB1FBB93}"/>
                  </a:ext>
                </a:extLst>
              </p:cNvPr>
              <p:cNvSpPr/>
              <p:nvPr/>
            </p:nvSpPr>
            <p:spPr>
              <a:xfrm>
                <a:off x="14382607" y="3858443"/>
                <a:ext cx="4864408" cy="4864408"/>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29" name="组合 28">
              <a:extLst>
                <a:ext uri="{FF2B5EF4-FFF2-40B4-BE49-F238E27FC236}">
                  <a16:creationId xmlns:a16="http://schemas.microsoft.com/office/drawing/2014/main" id="{68937284-1B81-8A85-0EB7-AD63E3F00370}"/>
                </a:ext>
              </a:extLst>
            </p:cNvPr>
            <p:cNvGrpSpPr/>
            <p:nvPr/>
          </p:nvGrpSpPr>
          <p:grpSpPr>
            <a:xfrm>
              <a:off x="5174069" y="3486406"/>
              <a:ext cx="1475152" cy="1475152"/>
              <a:chOff x="13800701" y="6633228"/>
              <a:chExt cx="2950304" cy="2950304"/>
            </a:xfrm>
          </p:grpSpPr>
          <p:sp>
            <p:nvSpPr>
              <p:cNvPr id="43" name="椭圆 42">
                <a:extLst>
                  <a:ext uri="{FF2B5EF4-FFF2-40B4-BE49-F238E27FC236}">
                    <a16:creationId xmlns:a16="http://schemas.microsoft.com/office/drawing/2014/main" id="{2AA72956-1BB9-1725-C941-D4ADBBCB69C0}"/>
                  </a:ext>
                </a:extLst>
              </p:cNvPr>
              <p:cNvSpPr/>
              <p:nvPr/>
            </p:nvSpPr>
            <p:spPr>
              <a:xfrm>
                <a:off x="14047153" y="6850110"/>
                <a:ext cx="2513488" cy="2513488"/>
              </a:xfrm>
              <a:prstGeom prst="ellipse">
                <a:avLst/>
              </a:prstGeom>
              <a:solidFill>
                <a:schemeClr val="accent3">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4" name="椭圆 43">
                <a:extLst>
                  <a:ext uri="{FF2B5EF4-FFF2-40B4-BE49-F238E27FC236}">
                    <a16:creationId xmlns:a16="http://schemas.microsoft.com/office/drawing/2014/main" id="{E379375D-F733-55AE-3F12-FAD22087ABB1}"/>
                  </a:ext>
                </a:extLst>
              </p:cNvPr>
              <p:cNvSpPr/>
              <p:nvPr/>
            </p:nvSpPr>
            <p:spPr>
              <a:xfrm>
                <a:off x="13800701" y="6633228"/>
                <a:ext cx="2950304" cy="2950304"/>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0" name="组合 29">
              <a:extLst>
                <a:ext uri="{FF2B5EF4-FFF2-40B4-BE49-F238E27FC236}">
                  <a16:creationId xmlns:a16="http://schemas.microsoft.com/office/drawing/2014/main" id="{B6E6DC2A-1881-36B3-2908-663ABAC4E297}"/>
                </a:ext>
              </a:extLst>
            </p:cNvPr>
            <p:cNvGrpSpPr/>
            <p:nvPr/>
          </p:nvGrpSpPr>
          <p:grpSpPr>
            <a:xfrm>
              <a:off x="4294775" y="2514922"/>
              <a:ext cx="2045469" cy="2045469"/>
              <a:chOff x="12042112" y="4690267"/>
              <a:chExt cx="4090937" cy="4090937"/>
            </a:xfrm>
          </p:grpSpPr>
          <p:sp>
            <p:nvSpPr>
              <p:cNvPr id="41" name="椭圆 40">
                <a:extLst>
                  <a:ext uri="{FF2B5EF4-FFF2-40B4-BE49-F238E27FC236}">
                    <a16:creationId xmlns:a16="http://schemas.microsoft.com/office/drawing/2014/main" id="{7B525306-132C-AC6E-81DD-CD283BEE8389}"/>
                  </a:ext>
                </a:extLst>
              </p:cNvPr>
              <p:cNvSpPr/>
              <p:nvPr/>
            </p:nvSpPr>
            <p:spPr>
              <a:xfrm>
                <a:off x="12384220" y="4995355"/>
                <a:ext cx="3485242" cy="3485242"/>
              </a:xfrm>
              <a:prstGeom prst="ellipse">
                <a:avLst/>
              </a:prstGeom>
              <a:solidFill>
                <a:schemeClr val="accent1">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2" name="椭圆 41">
                <a:extLst>
                  <a:ext uri="{FF2B5EF4-FFF2-40B4-BE49-F238E27FC236}">
                    <a16:creationId xmlns:a16="http://schemas.microsoft.com/office/drawing/2014/main" id="{B6440B7C-5286-15AD-C549-8E5179F4DC15}"/>
                  </a:ext>
                </a:extLst>
              </p:cNvPr>
              <p:cNvSpPr/>
              <p:nvPr/>
            </p:nvSpPr>
            <p:spPr>
              <a:xfrm>
                <a:off x="12042112" y="4690267"/>
                <a:ext cx="4090937" cy="4090937"/>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cxnSp>
          <p:nvCxnSpPr>
            <p:cNvPr id="31" name="直接连接符 30">
              <a:extLst>
                <a:ext uri="{FF2B5EF4-FFF2-40B4-BE49-F238E27FC236}">
                  <a16:creationId xmlns:a16="http://schemas.microsoft.com/office/drawing/2014/main" id="{D8023A17-2D5D-4F50-96E8-B2C9577F0373}"/>
                </a:ext>
              </a:extLst>
            </p:cNvPr>
            <p:cNvCxnSpPr/>
            <p:nvPr/>
          </p:nvCxnSpPr>
          <p:spPr>
            <a:xfrm flipH="1">
              <a:off x="6795135" y="1973438"/>
              <a:ext cx="583563" cy="1171813"/>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C5C5D36C-D917-2CF4-B344-770AE31AE3E2}"/>
                </a:ext>
              </a:extLst>
            </p:cNvPr>
            <p:cNvSpPr/>
            <p:nvPr/>
          </p:nvSpPr>
          <p:spPr>
            <a:xfrm>
              <a:off x="7330730" y="1950109"/>
              <a:ext cx="95935" cy="9593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cxnSp>
          <p:nvCxnSpPr>
            <p:cNvPr id="33" name="直接连接符 32">
              <a:extLst>
                <a:ext uri="{FF2B5EF4-FFF2-40B4-BE49-F238E27FC236}">
                  <a16:creationId xmlns:a16="http://schemas.microsoft.com/office/drawing/2014/main" id="{18A8A085-522C-090D-AD39-B9DD5AC2788F}"/>
                </a:ext>
              </a:extLst>
            </p:cNvPr>
            <p:cNvCxnSpPr/>
            <p:nvPr/>
          </p:nvCxnSpPr>
          <p:spPr>
            <a:xfrm>
              <a:off x="4467052" y="2380938"/>
              <a:ext cx="738213" cy="96428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7DFA33F4-EB0F-6F67-309E-7CD93536F687}"/>
                </a:ext>
              </a:extLst>
            </p:cNvPr>
            <p:cNvSpPr/>
            <p:nvPr/>
          </p:nvSpPr>
          <p:spPr>
            <a:xfrm>
              <a:off x="4411122" y="2311822"/>
              <a:ext cx="95935" cy="959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cxnSp>
          <p:nvCxnSpPr>
            <p:cNvPr id="35" name="直接连接符 34">
              <a:extLst>
                <a:ext uri="{FF2B5EF4-FFF2-40B4-BE49-F238E27FC236}">
                  <a16:creationId xmlns:a16="http://schemas.microsoft.com/office/drawing/2014/main" id="{0B0521EC-E8CF-7D8B-3587-518E12F341D4}"/>
                </a:ext>
              </a:extLst>
            </p:cNvPr>
            <p:cNvCxnSpPr/>
            <p:nvPr/>
          </p:nvCxnSpPr>
          <p:spPr>
            <a:xfrm>
              <a:off x="6003230" y="4390000"/>
              <a:ext cx="738213" cy="964285"/>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B31022A-9736-2A05-64EB-83A069907840}"/>
                </a:ext>
              </a:extLst>
            </p:cNvPr>
            <p:cNvSpPr/>
            <p:nvPr/>
          </p:nvSpPr>
          <p:spPr>
            <a:xfrm>
              <a:off x="6699068" y="5306320"/>
              <a:ext cx="95935" cy="9593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7" name="椭圆 36">
              <a:extLst>
                <a:ext uri="{FF2B5EF4-FFF2-40B4-BE49-F238E27FC236}">
                  <a16:creationId xmlns:a16="http://schemas.microsoft.com/office/drawing/2014/main" id="{9A5BEBDE-864B-2861-E713-33EE0A9B71B7}"/>
                </a:ext>
              </a:extLst>
            </p:cNvPr>
            <p:cNvSpPr/>
            <p:nvPr/>
          </p:nvSpPr>
          <p:spPr>
            <a:xfrm>
              <a:off x="6382299" y="2971534"/>
              <a:ext cx="689794" cy="689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lumMod val="100000"/>
                    </a:schemeClr>
                  </a:solidFill>
                  <a:latin typeface="Impact" panose="020B0806030902050204" pitchFamily="34" charset="0"/>
                </a:rPr>
                <a:t>40</a:t>
              </a:r>
              <a:r>
                <a:rPr lang="de-DE" altLang="zh-CN" sz="2000" dirty="0">
                  <a:solidFill>
                    <a:schemeClr val="accent1">
                      <a:lumMod val="100000"/>
                    </a:schemeClr>
                  </a:solidFill>
                  <a:latin typeface="Impact" panose="020B0806030902050204" pitchFamily="34" charset="0"/>
                </a:rPr>
                <a:t>%</a:t>
              </a:r>
              <a:endParaRPr lang="de-DE" sz="2000" dirty="0">
                <a:solidFill>
                  <a:schemeClr val="accent1">
                    <a:lumMod val="100000"/>
                  </a:schemeClr>
                </a:solidFill>
                <a:latin typeface="Impact" panose="020B0806030902050204" pitchFamily="34" charset="0"/>
              </a:endParaRPr>
            </a:p>
          </p:txBody>
        </p:sp>
        <p:sp>
          <p:nvSpPr>
            <p:cNvPr id="38" name="椭圆 37">
              <a:extLst>
                <a:ext uri="{FF2B5EF4-FFF2-40B4-BE49-F238E27FC236}">
                  <a16:creationId xmlns:a16="http://schemas.microsoft.com/office/drawing/2014/main" id="{105969D1-BF09-DBDD-7A05-65D37A73DF0E}"/>
                </a:ext>
              </a:extLst>
            </p:cNvPr>
            <p:cNvSpPr/>
            <p:nvPr/>
          </p:nvSpPr>
          <p:spPr>
            <a:xfrm>
              <a:off x="4955556" y="3147490"/>
              <a:ext cx="689794" cy="689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lumMod val="100000"/>
                    </a:schemeClr>
                  </a:solidFill>
                  <a:latin typeface="Impact" panose="020B0806030902050204" pitchFamily="34" charset="0"/>
                </a:rPr>
                <a:t>40</a:t>
              </a:r>
              <a:r>
                <a:rPr lang="de-DE" sz="2000" dirty="0">
                  <a:solidFill>
                    <a:schemeClr val="accent1">
                      <a:lumMod val="100000"/>
                    </a:schemeClr>
                  </a:solidFill>
                  <a:latin typeface="Impact" panose="020B0806030902050204" pitchFamily="34" charset="0"/>
                </a:rPr>
                <a:t>%</a:t>
              </a:r>
            </a:p>
          </p:txBody>
        </p:sp>
        <p:sp>
          <p:nvSpPr>
            <p:cNvPr id="39" name="椭圆 38">
              <a:extLst>
                <a:ext uri="{FF2B5EF4-FFF2-40B4-BE49-F238E27FC236}">
                  <a16:creationId xmlns:a16="http://schemas.microsoft.com/office/drawing/2014/main" id="{32BD06D6-9BB0-B73E-CCE5-2554F8DABCED}"/>
                </a:ext>
              </a:extLst>
            </p:cNvPr>
            <p:cNvSpPr/>
            <p:nvPr/>
          </p:nvSpPr>
          <p:spPr>
            <a:xfrm>
              <a:off x="5589679" y="3933229"/>
              <a:ext cx="689794" cy="689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lumMod val="100000"/>
                    </a:schemeClr>
                  </a:solidFill>
                  <a:latin typeface="Impact" panose="020B0806030902050204" pitchFamily="34" charset="0"/>
                </a:rPr>
                <a:t>20</a:t>
              </a:r>
              <a:r>
                <a:rPr lang="de-DE" altLang="zh-CN" sz="2000" dirty="0">
                  <a:solidFill>
                    <a:schemeClr val="accent1">
                      <a:lumMod val="100000"/>
                    </a:schemeClr>
                  </a:solidFill>
                  <a:latin typeface="Impact" panose="020B0806030902050204" pitchFamily="34" charset="0"/>
                </a:rPr>
                <a:t>%</a:t>
              </a:r>
              <a:endParaRPr lang="de-DE" sz="2000" dirty="0">
                <a:solidFill>
                  <a:schemeClr val="accent1">
                    <a:lumMod val="100000"/>
                  </a:schemeClr>
                </a:solidFill>
                <a:latin typeface="Impact" panose="020B0806030902050204" pitchFamily="34" charset="0"/>
              </a:endParaRPr>
            </a:p>
          </p:txBody>
        </p:sp>
      </p:grpSp>
    </p:spTree>
    <p:extLst>
      <p:ext uri="{BB962C8B-B14F-4D97-AF65-F5344CB8AC3E}">
        <p14:creationId xmlns:p14="http://schemas.microsoft.com/office/powerpoint/2010/main" val="1749275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未来展望</a:t>
            </a:r>
          </a:p>
        </p:txBody>
      </p:sp>
      <p:sp>
        <p:nvSpPr>
          <p:cNvPr id="4" name="灯片编号占位符 3"/>
          <p:cNvSpPr>
            <a:spLocks noGrp="1"/>
          </p:cNvSpPr>
          <p:nvPr>
            <p:ph type="sldNum" sz="quarter" idx="12"/>
          </p:nvPr>
        </p:nvSpPr>
        <p:spPr>
          <a:xfrm>
            <a:off x="308248" y="6654483"/>
            <a:ext cx="780495" cy="203517"/>
          </a:xfrm>
        </p:spPr>
        <p:txBody>
          <a:bodyPr/>
          <a:lstStyle/>
          <a:p>
            <a:pPr algn="ctr"/>
            <a:fld id="{571A5C36-D067-4A8B-BD3C-F67C535F77D7}" type="slidenum">
              <a:rPr lang="en-US" altLang="zh-CN" smtClean="0"/>
              <a:t>16</a:t>
            </a:fld>
            <a:endParaRPr lang="en-US" altLang="zh-CN" dirty="0"/>
          </a:p>
        </p:txBody>
      </p:sp>
      <p:sp>
        <p:nvSpPr>
          <p:cNvPr id="2" name="内容占位符 2">
            <a:extLst>
              <a:ext uri="{FF2B5EF4-FFF2-40B4-BE49-F238E27FC236}">
                <a16:creationId xmlns:a16="http://schemas.microsoft.com/office/drawing/2014/main" id="{D4F79451-BD7E-1FF1-D094-540941AA77EF}"/>
              </a:ext>
            </a:extLst>
          </p:cNvPr>
          <p:cNvSpPr txBox="1"/>
          <p:nvPr/>
        </p:nvSpPr>
        <p:spPr>
          <a:xfrm>
            <a:off x="698496" y="978697"/>
            <a:ext cx="9855373" cy="400105"/>
          </a:xfrm>
          <a:prstGeom prst="rect">
            <a:avLst/>
          </a:prstGeom>
          <a:ln w="12700">
            <a:miter lim="400000"/>
          </a:ln>
        </p:spPr>
        <p:txBody>
          <a:bodyPr wrap="square" lIns="45718" tIns="45718" rIns="45718" bIns="45718">
            <a:spAutoFit/>
          </a:bodyPr>
          <a:lstStyle>
            <a:lvl1pPr>
              <a:lnSpc>
                <a:spcPct val="90000"/>
              </a:lnSpc>
              <a:spcBef>
                <a:spcPts val="1000"/>
              </a:spcBef>
              <a:defRPr>
                <a:latin typeface="思源黑体 CN Medium"/>
                <a:ea typeface="思源黑体 CN Medium"/>
                <a:cs typeface="思源黑体 CN Medium"/>
                <a:sym typeface="思源黑体 CN Medium"/>
              </a:defRPr>
            </a:lvl1pPr>
          </a:lstStyle>
          <a:p>
            <a:pPr marL="342900" lvl="6" indent="-342900">
              <a:buFont typeface="Wingdings" panose="05000000000000000000" pitchFamily="2" charset="2"/>
              <a:buChar char="Ø"/>
            </a:pPr>
            <a:r>
              <a:rPr lang="zh-CN" altLang="en-US" sz="2000" b="1" dirty="0">
                <a:latin typeface="Times New Roman" panose="02020603050405020304" pitchFamily="18" charset="0"/>
                <a:ea typeface="思源黑体 CN Normal"/>
                <a:cs typeface="Times New Roman" panose="02020603050405020304" pitchFamily="18" charset="0"/>
              </a:rPr>
              <a:t>达成目标</a:t>
            </a:r>
            <a:endParaRPr lang="en-US" altLang="zh-CN" sz="2000" b="1" dirty="0">
              <a:latin typeface="Times New Roman" panose="02020603050405020304" pitchFamily="18" charset="0"/>
              <a:ea typeface="思源黑体 CN Normal"/>
              <a:cs typeface="Times New Roman" panose="02020603050405020304" pitchFamily="18" charset="0"/>
            </a:endParaRPr>
          </a:p>
        </p:txBody>
      </p:sp>
      <p:sp>
        <p:nvSpPr>
          <p:cNvPr id="5" name="文本框 4">
            <a:extLst>
              <a:ext uri="{FF2B5EF4-FFF2-40B4-BE49-F238E27FC236}">
                <a16:creationId xmlns:a16="http://schemas.microsoft.com/office/drawing/2014/main" id="{804CF78B-7F04-8FED-B2F9-C225BD4C5F44}"/>
              </a:ext>
            </a:extLst>
          </p:cNvPr>
          <p:cNvSpPr txBox="1"/>
          <p:nvPr/>
        </p:nvSpPr>
        <p:spPr>
          <a:xfrm>
            <a:off x="1094406" y="1664677"/>
            <a:ext cx="9855372" cy="369332"/>
          </a:xfrm>
          <a:prstGeom prst="rect">
            <a:avLst/>
          </a:prstGeom>
          <a:noFill/>
        </p:spPr>
        <p:txBody>
          <a:bodyPr wrap="square" rtlCol="0">
            <a:spAutoFit/>
          </a:bodyPr>
          <a:lstStyle/>
          <a:p>
            <a:r>
              <a:rPr lang="en-US" altLang="zh-CN" dirty="0"/>
              <a:t> </a:t>
            </a:r>
            <a:r>
              <a:rPr lang="zh-CN" altLang="en-US" dirty="0"/>
              <a:t>  </a:t>
            </a:r>
            <a:endParaRPr lang="en-US" altLang="zh-CN" dirty="0"/>
          </a:p>
        </p:txBody>
      </p:sp>
      <p:pic>
        <p:nvPicPr>
          <p:cNvPr id="23" name="图片 22">
            <a:extLst>
              <a:ext uri="{FF2B5EF4-FFF2-40B4-BE49-F238E27FC236}">
                <a16:creationId xmlns:a16="http://schemas.microsoft.com/office/drawing/2014/main" id="{40E589D8-C50D-6381-EEC5-B28F1448DE6A}"/>
              </a:ext>
            </a:extLst>
          </p:cNvPr>
          <p:cNvPicPr>
            <a:picLocks noChangeAspect="1"/>
          </p:cNvPicPr>
          <p:nvPr/>
        </p:nvPicPr>
        <p:blipFill>
          <a:blip r:embed="rId3" cstate="print">
            <a:extLst>
              <a:ext uri="{28A0092B-C50C-407E-A947-70E740481C1C}">
                <a14:useLocalDpi xmlns:a14="http://schemas.microsoft.com/office/drawing/2010/main" val="0"/>
              </a:ext>
            </a:extLst>
          </a:blip>
          <a:srcRect l="27683" t="317" r="1364" b="317"/>
          <a:stretch>
            <a:fillRect/>
          </a:stretch>
        </p:blipFill>
        <p:spPr>
          <a:xfrm>
            <a:off x="1499906" y="1664677"/>
            <a:ext cx="1780804" cy="1780804"/>
          </a:xfrm>
          <a:custGeom>
            <a:avLst/>
            <a:gdLst>
              <a:gd name="connsiteX0" fmla="*/ 3407229 w 6814458"/>
              <a:gd name="connsiteY0" fmla="*/ 0 h 6814458"/>
              <a:gd name="connsiteX1" fmla="*/ 6814458 w 6814458"/>
              <a:gd name="connsiteY1" fmla="*/ 3407229 h 6814458"/>
              <a:gd name="connsiteX2" fmla="*/ 3407229 w 6814458"/>
              <a:gd name="connsiteY2" fmla="*/ 6814458 h 6814458"/>
              <a:gd name="connsiteX3" fmla="*/ 0 w 6814458"/>
              <a:gd name="connsiteY3" fmla="*/ 3407229 h 6814458"/>
              <a:gd name="connsiteX4" fmla="*/ 3407229 w 6814458"/>
              <a:gd name="connsiteY4" fmla="*/ 0 h 6814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4458" h="6814458">
                <a:moveTo>
                  <a:pt x="3407229" y="0"/>
                </a:moveTo>
                <a:cubicBezTo>
                  <a:pt x="5288990" y="0"/>
                  <a:pt x="6814458" y="1525468"/>
                  <a:pt x="6814458" y="3407229"/>
                </a:cubicBezTo>
                <a:cubicBezTo>
                  <a:pt x="6814458" y="5288990"/>
                  <a:pt x="5288990" y="6814458"/>
                  <a:pt x="3407229" y="6814458"/>
                </a:cubicBezTo>
                <a:cubicBezTo>
                  <a:pt x="1525468" y="6814458"/>
                  <a:pt x="0" y="5288990"/>
                  <a:pt x="0" y="3407229"/>
                </a:cubicBezTo>
                <a:cubicBezTo>
                  <a:pt x="0" y="1525468"/>
                  <a:pt x="1525468" y="0"/>
                  <a:pt x="3407229" y="0"/>
                </a:cubicBezTo>
                <a:close/>
              </a:path>
            </a:pathLst>
          </a:custGeom>
          <a:effectLst/>
        </p:spPr>
      </p:pic>
      <p:sp>
        <p:nvSpPr>
          <p:cNvPr id="24" name="空心弧 23">
            <a:extLst>
              <a:ext uri="{FF2B5EF4-FFF2-40B4-BE49-F238E27FC236}">
                <a16:creationId xmlns:a16="http://schemas.microsoft.com/office/drawing/2014/main" id="{D7B9BAE5-7AE4-6C60-2EBB-9E6676AA24AD}"/>
              </a:ext>
            </a:extLst>
          </p:cNvPr>
          <p:cNvSpPr/>
          <p:nvPr/>
        </p:nvSpPr>
        <p:spPr>
          <a:xfrm>
            <a:off x="1262547" y="1427318"/>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25" name="弧形 24">
            <a:extLst>
              <a:ext uri="{FF2B5EF4-FFF2-40B4-BE49-F238E27FC236}">
                <a16:creationId xmlns:a16="http://schemas.microsoft.com/office/drawing/2014/main" id="{E5CE99EF-0DAD-E511-0A42-16D86BC8D1DD}"/>
              </a:ext>
            </a:extLst>
          </p:cNvPr>
          <p:cNvSpPr/>
          <p:nvPr/>
        </p:nvSpPr>
        <p:spPr>
          <a:xfrm>
            <a:off x="1379669" y="1544440"/>
            <a:ext cx="2021278" cy="2021278"/>
          </a:xfrm>
          <a:prstGeom prst="arc">
            <a:avLst>
              <a:gd name="adj1" fmla="val 4057754"/>
              <a:gd name="adj2" fmla="val 16341619"/>
            </a:avLst>
          </a:prstGeom>
          <a:noFill/>
          <a:ln>
            <a:gradFill flip="none" rotWithShape="1">
              <a:gsLst>
                <a:gs pos="0">
                  <a:schemeClr val="accent3">
                    <a:alpha val="43000"/>
                  </a:schemeClr>
                </a:gs>
                <a:gs pos="100000">
                  <a:schemeClr val="accent1">
                    <a:alpha val="0"/>
                  </a:schemeClr>
                </a:gs>
              </a:gsLst>
              <a:lin ang="16200000" scaled="1"/>
              <a:tileRect/>
            </a:gra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26" name="文本框 25">
            <a:extLst>
              <a:ext uri="{FF2B5EF4-FFF2-40B4-BE49-F238E27FC236}">
                <a16:creationId xmlns:a16="http://schemas.microsoft.com/office/drawing/2014/main" id="{EBEC67C7-562C-E465-D3E7-E0F6C59A7202}"/>
              </a:ext>
            </a:extLst>
          </p:cNvPr>
          <p:cNvSpPr txBox="1"/>
          <p:nvPr/>
        </p:nvSpPr>
        <p:spPr>
          <a:xfrm>
            <a:off x="1388420" y="3719664"/>
            <a:ext cx="20037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思源黑体 CN ExtraLight"/>
                <a:ea typeface="思源黑体 CN ExtraLight"/>
                <a:cs typeface="+mn-cs"/>
              </a:rPr>
              <a:t>项目</a:t>
            </a:r>
            <a:endParaRPr kumimoji="0" lang="zh-CN" altLang="en-US" sz="3200" b="0" i="0" u="none" strike="noStrike" kern="1200" cap="none" spc="0" normalizeH="0" baseline="0" noProof="0" dirty="0">
              <a:ln>
                <a:noFill/>
              </a:ln>
              <a:solidFill>
                <a:srgbClr val="000000"/>
              </a:solidFill>
              <a:effectLst/>
              <a:uLnTx/>
              <a:uFillTx/>
              <a:latin typeface="思源黑体 CN ExtraLight"/>
              <a:ea typeface="思源黑体 CN ExtraLight"/>
              <a:cs typeface="+mn-cs"/>
            </a:endParaRPr>
          </a:p>
        </p:txBody>
      </p:sp>
      <p:pic>
        <p:nvPicPr>
          <p:cNvPr id="30" name="图片 29">
            <a:extLst>
              <a:ext uri="{FF2B5EF4-FFF2-40B4-BE49-F238E27FC236}">
                <a16:creationId xmlns:a16="http://schemas.microsoft.com/office/drawing/2014/main" id="{D3C52810-2A71-2E0D-E700-06668FDCCBC1}"/>
              </a:ext>
            </a:extLst>
          </p:cNvPr>
          <p:cNvPicPr>
            <a:picLocks noChangeAspect="1"/>
          </p:cNvPicPr>
          <p:nvPr/>
        </p:nvPicPr>
        <p:blipFill>
          <a:blip r:embed="rId4">
            <a:extLst>
              <a:ext uri="{28A0092B-C50C-407E-A947-70E740481C1C}">
                <a14:useLocalDpi xmlns:a14="http://schemas.microsoft.com/office/drawing/2010/main" val="0"/>
              </a:ext>
            </a:extLst>
          </a:blip>
          <a:srcRect l="16903" r="16903"/>
          <a:stretch/>
        </p:blipFill>
        <p:spPr>
          <a:xfrm>
            <a:off x="8799806" y="1664677"/>
            <a:ext cx="1780804" cy="1780804"/>
          </a:xfrm>
          <a:custGeom>
            <a:avLst/>
            <a:gdLst>
              <a:gd name="connsiteX0" fmla="*/ 3407229 w 6814458"/>
              <a:gd name="connsiteY0" fmla="*/ 0 h 6814458"/>
              <a:gd name="connsiteX1" fmla="*/ 6814458 w 6814458"/>
              <a:gd name="connsiteY1" fmla="*/ 3407229 h 6814458"/>
              <a:gd name="connsiteX2" fmla="*/ 3407229 w 6814458"/>
              <a:gd name="connsiteY2" fmla="*/ 6814458 h 6814458"/>
              <a:gd name="connsiteX3" fmla="*/ 0 w 6814458"/>
              <a:gd name="connsiteY3" fmla="*/ 3407229 h 6814458"/>
              <a:gd name="connsiteX4" fmla="*/ 3407229 w 6814458"/>
              <a:gd name="connsiteY4" fmla="*/ 0 h 6814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4458" h="6814458">
                <a:moveTo>
                  <a:pt x="3407229" y="0"/>
                </a:moveTo>
                <a:cubicBezTo>
                  <a:pt x="5288990" y="0"/>
                  <a:pt x="6814458" y="1525468"/>
                  <a:pt x="6814458" y="3407229"/>
                </a:cubicBezTo>
                <a:cubicBezTo>
                  <a:pt x="6814458" y="5288990"/>
                  <a:pt x="5288990" y="6814458"/>
                  <a:pt x="3407229" y="6814458"/>
                </a:cubicBezTo>
                <a:cubicBezTo>
                  <a:pt x="1525468" y="6814458"/>
                  <a:pt x="0" y="5288990"/>
                  <a:pt x="0" y="3407229"/>
                </a:cubicBezTo>
                <a:cubicBezTo>
                  <a:pt x="0" y="1525468"/>
                  <a:pt x="1525468" y="0"/>
                  <a:pt x="3407229" y="0"/>
                </a:cubicBezTo>
                <a:close/>
              </a:path>
            </a:pathLst>
          </a:custGeom>
          <a:effectLst/>
        </p:spPr>
      </p:pic>
      <p:sp>
        <p:nvSpPr>
          <p:cNvPr id="31" name="空心弧 30">
            <a:extLst>
              <a:ext uri="{FF2B5EF4-FFF2-40B4-BE49-F238E27FC236}">
                <a16:creationId xmlns:a16="http://schemas.microsoft.com/office/drawing/2014/main" id="{A24A6931-CA86-6837-1FDD-0E0A55FD9DAC}"/>
              </a:ext>
            </a:extLst>
          </p:cNvPr>
          <p:cNvSpPr/>
          <p:nvPr/>
        </p:nvSpPr>
        <p:spPr>
          <a:xfrm>
            <a:off x="8562447" y="1427318"/>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32" name="弧形 31">
            <a:extLst>
              <a:ext uri="{FF2B5EF4-FFF2-40B4-BE49-F238E27FC236}">
                <a16:creationId xmlns:a16="http://schemas.microsoft.com/office/drawing/2014/main" id="{FD33AC90-27E4-1664-EA15-C19F70258CB1}"/>
              </a:ext>
            </a:extLst>
          </p:cNvPr>
          <p:cNvSpPr/>
          <p:nvPr/>
        </p:nvSpPr>
        <p:spPr>
          <a:xfrm>
            <a:off x="8679569" y="1544440"/>
            <a:ext cx="2021278" cy="2021278"/>
          </a:xfrm>
          <a:prstGeom prst="arc">
            <a:avLst>
              <a:gd name="adj1" fmla="val 4057754"/>
              <a:gd name="adj2" fmla="val 16341619"/>
            </a:avLst>
          </a:prstGeom>
          <a:noFill/>
          <a:ln>
            <a:gradFill flip="none" rotWithShape="1">
              <a:gsLst>
                <a:gs pos="0">
                  <a:schemeClr val="accent3">
                    <a:alpha val="43000"/>
                  </a:schemeClr>
                </a:gs>
                <a:gs pos="100000">
                  <a:schemeClr val="accent1">
                    <a:alpha val="0"/>
                  </a:schemeClr>
                </a:gs>
              </a:gsLst>
              <a:lin ang="16200000" scaled="1"/>
              <a:tileRect/>
            </a:gra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33" name="文本框 32">
            <a:extLst>
              <a:ext uri="{FF2B5EF4-FFF2-40B4-BE49-F238E27FC236}">
                <a16:creationId xmlns:a16="http://schemas.microsoft.com/office/drawing/2014/main" id="{3F50E25B-6F1D-F161-3F06-2063CF857A2B}"/>
              </a:ext>
            </a:extLst>
          </p:cNvPr>
          <p:cNvSpPr txBox="1"/>
          <p:nvPr/>
        </p:nvSpPr>
        <p:spPr>
          <a:xfrm>
            <a:off x="8688320" y="3719664"/>
            <a:ext cx="20037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000000"/>
                </a:solidFill>
                <a:latin typeface="思源黑体 CN ExtraLight"/>
                <a:ea typeface="思源黑体 CN ExtraLight"/>
              </a:rPr>
              <a:t>生活</a:t>
            </a:r>
            <a:endParaRPr kumimoji="0" lang="zh-CN" altLang="en-US" sz="3200" b="0" i="0" u="none" strike="noStrike" kern="1200" cap="none" spc="0" normalizeH="0" baseline="0" noProof="0" dirty="0">
              <a:ln>
                <a:noFill/>
              </a:ln>
              <a:solidFill>
                <a:srgbClr val="000000"/>
              </a:solidFill>
              <a:effectLst/>
              <a:uLnTx/>
              <a:uFillTx/>
              <a:latin typeface="思源黑体 CN ExtraLight"/>
              <a:ea typeface="思源黑体 CN ExtraLight"/>
              <a:cs typeface="+mn-cs"/>
            </a:endParaRPr>
          </a:p>
        </p:txBody>
      </p:sp>
      <p:pic>
        <p:nvPicPr>
          <p:cNvPr id="37" name="图片 36">
            <a:extLst>
              <a:ext uri="{FF2B5EF4-FFF2-40B4-BE49-F238E27FC236}">
                <a16:creationId xmlns:a16="http://schemas.microsoft.com/office/drawing/2014/main" id="{5B1441DF-F557-8E56-8E38-136B2371ED37}"/>
              </a:ext>
            </a:extLst>
          </p:cNvPr>
          <p:cNvPicPr>
            <a:picLocks noChangeAspect="1"/>
          </p:cNvPicPr>
          <p:nvPr/>
        </p:nvPicPr>
        <p:blipFill>
          <a:blip r:embed="rId5">
            <a:extLst>
              <a:ext uri="{28A0092B-C50C-407E-A947-70E740481C1C}">
                <a14:useLocalDpi xmlns:a14="http://schemas.microsoft.com/office/drawing/2010/main" val="0"/>
              </a:ext>
            </a:extLst>
          </a:blip>
          <a:srcRect l="16856" r="16856"/>
          <a:stretch/>
        </p:blipFill>
        <p:spPr>
          <a:xfrm>
            <a:off x="5331471" y="1664677"/>
            <a:ext cx="1780804" cy="1780804"/>
          </a:xfrm>
          <a:custGeom>
            <a:avLst/>
            <a:gdLst>
              <a:gd name="connsiteX0" fmla="*/ 3407229 w 6814458"/>
              <a:gd name="connsiteY0" fmla="*/ 0 h 6814458"/>
              <a:gd name="connsiteX1" fmla="*/ 6814458 w 6814458"/>
              <a:gd name="connsiteY1" fmla="*/ 3407229 h 6814458"/>
              <a:gd name="connsiteX2" fmla="*/ 3407229 w 6814458"/>
              <a:gd name="connsiteY2" fmla="*/ 6814458 h 6814458"/>
              <a:gd name="connsiteX3" fmla="*/ 0 w 6814458"/>
              <a:gd name="connsiteY3" fmla="*/ 3407229 h 6814458"/>
              <a:gd name="connsiteX4" fmla="*/ 3407229 w 6814458"/>
              <a:gd name="connsiteY4" fmla="*/ 0 h 6814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4458" h="6814458">
                <a:moveTo>
                  <a:pt x="3407229" y="0"/>
                </a:moveTo>
                <a:cubicBezTo>
                  <a:pt x="5288990" y="0"/>
                  <a:pt x="6814458" y="1525468"/>
                  <a:pt x="6814458" y="3407229"/>
                </a:cubicBezTo>
                <a:cubicBezTo>
                  <a:pt x="6814458" y="5288990"/>
                  <a:pt x="5288990" y="6814458"/>
                  <a:pt x="3407229" y="6814458"/>
                </a:cubicBezTo>
                <a:cubicBezTo>
                  <a:pt x="1525468" y="6814458"/>
                  <a:pt x="0" y="5288990"/>
                  <a:pt x="0" y="3407229"/>
                </a:cubicBezTo>
                <a:cubicBezTo>
                  <a:pt x="0" y="1525468"/>
                  <a:pt x="1525468" y="0"/>
                  <a:pt x="3407229" y="0"/>
                </a:cubicBezTo>
                <a:close/>
              </a:path>
            </a:pathLst>
          </a:custGeom>
          <a:effectLst/>
        </p:spPr>
      </p:pic>
      <p:sp>
        <p:nvSpPr>
          <p:cNvPr id="38" name="空心弧 37">
            <a:extLst>
              <a:ext uri="{FF2B5EF4-FFF2-40B4-BE49-F238E27FC236}">
                <a16:creationId xmlns:a16="http://schemas.microsoft.com/office/drawing/2014/main" id="{00F53A4F-D615-FD16-BD14-336FE2111507}"/>
              </a:ext>
            </a:extLst>
          </p:cNvPr>
          <p:cNvSpPr/>
          <p:nvPr/>
        </p:nvSpPr>
        <p:spPr>
          <a:xfrm>
            <a:off x="5094112" y="1427318"/>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39" name="弧形 38">
            <a:extLst>
              <a:ext uri="{FF2B5EF4-FFF2-40B4-BE49-F238E27FC236}">
                <a16:creationId xmlns:a16="http://schemas.microsoft.com/office/drawing/2014/main" id="{F591C77A-2859-708B-AD51-73FB6D4AC721}"/>
              </a:ext>
            </a:extLst>
          </p:cNvPr>
          <p:cNvSpPr/>
          <p:nvPr/>
        </p:nvSpPr>
        <p:spPr>
          <a:xfrm>
            <a:off x="5211234" y="1544440"/>
            <a:ext cx="2021278" cy="2021278"/>
          </a:xfrm>
          <a:prstGeom prst="arc">
            <a:avLst>
              <a:gd name="adj1" fmla="val 4057754"/>
              <a:gd name="adj2" fmla="val 16341619"/>
            </a:avLst>
          </a:prstGeom>
          <a:noFill/>
          <a:ln>
            <a:gradFill flip="none" rotWithShape="1">
              <a:gsLst>
                <a:gs pos="0">
                  <a:schemeClr val="accent3">
                    <a:alpha val="43000"/>
                  </a:schemeClr>
                </a:gs>
                <a:gs pos="100000">
                  <a:schemeClr val="accent1">
                    <a:alpha val="0"/>
                  </a:schemeClr>
                </a:gs>
              </a:gsLst>
              <a:lin ang="16200000" scaled="1"/>
              <a:tileRect/>
            </a:gra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0" name="文本框 39">
            <a:extLst>
              <a:ext uri="{FF2B5EF4-FFF2-40B4-BE49-F238E27FC236}">
                <a16:creationId xmlns:a16="http://schemas.microsoft.com/office/drawing/2014/main" id="{AA6C2A97-D9E4-94EA-E486-06EC49021B81}"/>
              </a:ext>
            </a:extLst>
          </p:cNvPr>
          <p:cNvSpPr txBox="1"/>
          <p:nvPr/>
        </p:nvSpPr>
        <p:spPr>
          <a:xfrm>
            <a:off x="5219985" y="3719664"/>
            <a:ext cx="20037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000000"/>
                </a:solidFill>
                <a:latin typeface="思源黑体 CN ExtraLight"/>
                <a:ea typeface="思源黑体 CN ExtraLight"/>
              </a:rPr>
              <a:t>技术</a:t>
            </a:r>
            <a:endParaRPr kumimoji="0" lang="zh-CN" altLang="en-US" sz="3200" b="0" i="0" u="none" strike="noStrike" kern="1200" cap="none" spc="0" normalizeH="0" baseline="0" noProof="0" dirty="0">
              <a:ln>
                <a:noFill/>
              </a:ln>
              <a:solidFill>
                <a:srgbClr val="000000"/>
              </a:solidFill>
              <a:effectLst/>
              <a:uLnTx/>
              <a:uFillTx/>
              <a:latin typeface="思源黑体 CN ExtraLight"/>
              <a:ea typeface="思源黑体 CN ExtraLight"/>
              <a:cs typeface="+mn-cs"/>
            </a:endParaRPr>
          </a:p>
        </p:txBody>
      </p:sp>
      <p:sp>
        <p:nvSpPr>
          <p:cNvPr id="45" name="文本框 44">
            <a:extLst>
              <a:ext uri="{FF2B5EF4-FFF2-40B4-BE49-F238E27FC236}">
                <a16:creationId xmlns:a16="http://schemas.microsoft.com/office/drawing/2014/main" id="{93C7B1E5-0B31-3C56-04DE-B553AA1E1D53}"/>
              </a:ext>
            </a:extLst>
          </p:cNvPr>
          <p:cNvSpPr txBox="1"/>
          <p:nvPr/>
        </p:nvSpPr>
        <p:spPr>
          <a:xfrm>
            <a:off x="1088743" y="4156598"/>
            <a:ext cx="2577090" cy="923330"/>
          </a:xfrm>
          <a:prstGeom prst="rect">
            <a:avLst/>
          </a:prstGeom>
          <a:noFill/>
        </p:spPr>
        <p:txBody>
          <a:bodyPr wrap="square" rtlCol="0">
            <a:spAutoFit/>
          </a:bodyPr>
          <a:lstStyle/>
          <a:p>
            <a:r>
              <a:rPr lang="zh-CN" altLang="en-US" dirty="0"/>
              <a:t>理解云铠项目的架构</a:t>
            </a:r>
            <a:endParaRPr lang="en-US" altLang="zh-CN" dirty="0"/>
          </a:p>
          <a:p>
            <a:endParaRPr lang="en-US" altLang="zh-CN" dirty="0"/>
          </a:p>
          <a:p>
            <a:r>
              <a:rPr lang="zh-CN" altLang="en-US" dirty="0"/>
              <a:t>阅读具体模块功能代码</a:t>
            </a:r>
          </a:p>
        </p:txBody>
      </p:sp>
      <p:sp>
        <p:nvSpPr>
          <p:cNvPr id="46" name="文本框 45">
            <a:extLst>
              <a:ext uri="{FF2B5EF4-FFF2-40B4-BE49-F238E27FC236}">
                <a16:creationId xmlns:a16="http://schemas.microsoft.com/office/drawing/2014/main" id="{081E5831-995A-BBB7-4254-BE85E4A9D618}"/>
              </a:ext>
            </a:extLst>
          </p:cNvPr>
          <p:cNvSpPr txBox="1"/>
          <p:nvPr/>
        </p:nvSpPr>
        <p:spPr>
          <a:xfrm>
            <a:off x="5094112" y="4156598"/>
            <a:ext cx="2577090" cy="923330"/>
          </a:xfrm>
          <a:prstGeom prst="rect">
            <a:avLst/>
          </a:prstGeom>
          <a:noFill/>
        </p:spPr>
        <p:txBody>
          <a:bodyPr wrap="square" rtlCol="0">
            <a:spAutoFit/>
          </a:bodyPr>
          <a:lstStyle/>
          <a:p>
            <a:r>
              <a:rPr lang="zh-CN" altLang="en-US" dirty="0"/>
              <a:t>掌握项目中使用的技术</a:t>
            </a:r>
            <a:endParaRPr lang="en-US" altLang="zh-CN" dirty="0"/>
          </a:p>
          <a:p>
            <a:endParaRPr lang="en-US" altLang="zh-CN" dirty="0"/>
          </a:p>
          <a:p>
            <a:r>
              <a:rPr lang="zh-CN" altLang="en-US" dirty="0"/>
              <a:t>成为技术大牛</a:t>
            </a:r>
          </a:p>
        </p:txBody>
      </p:sp>
      <p:sp>
        <p:nvSpPr>
          <p:cNvPr id="47" name="文本框 46">
            <a:extLst>
              <a:ext uri="{FF2B5EF4-FFF2-40B4-BE49-F238E27FC236}">
                <a16:creationId xmlns:a16="http://schemas.microsoft.com/office/drawing/2014/main" id="{2AA109AD-84F6-B5DE-CF3A-8EEB1F398DC6}"/>
              </a:ext>
            </a:extLst>
          </p:cNvPr>
          <p:cNvSpPr txBox="1"/>
          <p:nvPr/>
        </p:nvSpPr>
        <p:spPr>
          <a:xfrm>
            <a:off x="8526169" y="4119774"/>
            <a:ext cx="2577090" cy="923330"/>
          </a:xfrm>
          <a:prstGeom prst="rect">
            <a:avLst/>
          </a:prstGeom>
          <a:noFill/>
        </p:spPr>
        <p:txBody>
          <a:bodyPr wrap="square" rtlCol="0">
            <a:spAutoFit/>
          </a:bodyPr>
          <a:lstStyle/>
          <a:p>
            <a:r>
              <a:rPr lang="zh-CN" altLang="en-US" dirty="0"/>
              <a:t>热爱生活 快乐工作</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46738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080057" y="2192780"/>
            <a:ext cx="548640" cy="541083"/>
          </a:xfrm>
          <a:prstGeom prst="ellipse">
            <a:avLst/>
          </a:prstGeom>
          <a:solidFill>
            <a:srgbClr val="DF5F0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1</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 name="椭圆 2"/>
          <p:cNvSpPr/>
          <p:nvPr/>
        </p:nvSpPr>
        <p:spPr>
          <a:xfrm>
            <a:off x="3080057" y="2937616"/>
            <a:ext cx="548640" cy="550778"/>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2</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 name="标题 2"/>
          <p:cNvSpPr txBox="1"/>
          <p:nvPr/>
        </p:nvSpPr>
        <p:spPr>
          <a:xfrm>
            <a:off x="3176985" y="2222116"/>
            <a:ext cx="2258615" cy="482409"/>
          </a:xfrm>
          <a:prstGeom prst="rect">
            <a:avLst/>
          </a:prstGeom>
        </p:spPr>
        <p:txBody>
          <a:bodyP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r>
              <a:rPr lang="zh-CN" altLang="en-US" dirty="0">
                <a:latin typeface="思源黑体 CN Medium" panose="020B0600000000000000" pitchFamily="34" charset="-122"/>
                <a:ea typeface="思源黑体 CN Medium" panose="020B0600000000000000" pitchFamily="34" charset="-122"/>
              </a:rPr>
              <a:t>个人简介</a:t>
            </a:r>
          </a:p>
        </p:txBody>
      </p:sp>
      <p:sp>
        <p:nvSpPr>
          <p:cNvPr id="8" name="标题 2"/>
          <p:cNvSpPr txBox="1"/>
          <p:nvPr/>
        </p:nvSpPr>
        <p:spPr>
          <a:xfrm>
            <a:off x="3424635" y="2971800"/>
            <a:ext cx="2258615" cy="482409"/>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r>
              <a:rPr lang="zh-CN" altLang="en-US" dirty="0">
                <a:latin typeface="思源黑体 CN Medium" panose="020B0600000000000000" pitchFamily="34" charset="-122"/>
                <a:ea typeface="思源黑体 CN Medium" panose="020B0600000000000000" pitchFamily="34" charset="-122"/>
              </a:rPr>
              <a:t>个人成长汇报</a:t>
            </a:r>
          </a:p>
        </p:txBody>
      </p:sp>
      <p:sp>
        <p:nvSpPr>
          <p:cNvPr id="5" name="椭圆 4">
            <a:extLst>
              <a:ext uri="{FF2B5EF4-FFF2-40B4-BE49-F238E27FC236}">
                <a16:creationId xmlns:a16="http://schemas.microsoft.com/office/drawing/2014/main" id="{4420E3DB-081B-E560-CF17-25712A1F5AC7}"/>
              </a:ext>
            </a:extLst>
          </p:cNvPr>
          <p:cNvSpPr/>
          <p:nvPr/>
        </p:nvSpPr>
        <p:spPr>
          <a:xfrm>
            <a:off x="3080057" y="3760516"/>
            <a:ext cx="548640" cy="55077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3</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9" name="标题 2">
            <a:extLst>
              <a:ext uri="{FF2B5EF4-FFF2-40B4-BE49-F238E27FC236}">
                <a16:creationId xmlns:a16="http://schemas.microsoft.com/office/drawing/2014/main" id="{F57A13CA-1FE3-4F54-22FA-2D99F9E4CA53}"/>
              </a:ext>
            </a:extLst>
          </p:cNvPr>
          <p:cNvSpPr txBox="1"/>
          <p:nvPr/>
        </p:nvSpPr>
        <p:spPr>
          <a:xfrm>
            <a:off x="3024585" y="3765770"/>
            <a:ext cx="2658665" cy="482409"/>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r>
              <a:rPr lang="zh-CN" altLang="en-US" dirty="0">
                <a:latin typeface="思源黑体 CN Medium" panose="020B0600000000000000" pitchFamily="34" charset="-122"/>
                <a:ea typeface="思源黑体 CN Medium" panose="020B0600000000000000" pitchFamily="34" charset="-122"/>
              </a:rPr>
              <a:t>自我总结</a:t>
            </a:r>
          </a:p>
        </p:txBody>
      </p:sp>
      <p:sp>
        <p:nvSpPr>
          <p:cNvPr id="4" name="椭圆 3">
            <a:extLst>
              <a:ext uri="{FF2B5EF4-FFF2-40B4-BE49-F238E27FC236}">
                <a16:creationId xmlns:a16="http://schemas.microsoft.com/office/drawing/2014/main" id="{0AAD9FBC-5170-5A9F-0668-AE29125F5324}"/>
              </a:ext>
            </a:extLst>
          </p:cNvPr>
          <p:cNvSpPr/>
          <p:nvPr/>
        </p:nvSpPr>
        <p:spPr>
          <a:xfrm>
            <a:off x="3080057" y="4592366"/>
            <a:ext cx="548640" cy="55077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4</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 name="标题 2">
            <a:extLst>
              <a:ext uri="{FF2B5EF4-FFF2-40B4-BE49-F238E27FC236}">
                <a16:creationId xmlns:a16="http://schemas.microsoft.com/office/drawing/2014/main" id="{35C4F4E7-349C-A241-781A-3573A6D67CA9}"/>
              </a:ext>
            </a:extLst>
          </p:cNvPr>
          <p:cNvSpPr txBox="1"/>
          <p:nvPr/>
        </p:nvSpPr>
        <p:spPr>
          <a:xfrm>
            <a:off x="3024585" y="4592366"/>
            <a:ext cx="2658665" cy="482409"/>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r>
              <a:rPr lang="zh-CN" altLang="en-US" dirty="0">
                <a:latin typeface="思源黑体 CN Medium" panose="020B0600000000000000" pitchFamily="34" charset="-122"/>
                <a:ea typeface="思源黑体 CN Medium" panose="020B0600000000000000" pitchFamily="34" charset="-122"/>
              </a:rPr>
              <a:t>未来展望</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思源黑体 CN Medium" panose="020B0600000000000000" pitchFamily="34" charset="-122"/>
                <a:ea typeface="思源黑体 CN Medium" panose="020B0600000000000000" pitchFamily="34" charset="-122"/>
              </a:rPr>
              <a:t>个人简介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个人简介</a:t>
            </a:r>
            <a:r>
              <a:rPr lang="en-US" altLang="zh-CN" dirty="0">
                <a:latin typeface="思源黑体 CN Medium" panose="020B0600000000000000" pitchFamily="34" charset="-122"/>
                <a:ea typeface="思源黑体 CN Medium" panose="020B0600000000000000" pitchFamily="34" charset="-122"/>
              </a:rPr>
              <a:t>-- </a:t>
            </a:r>
            <a:r>
              <a:rPr lang="zh-CN" altLang="en-US" dirty="0">
                <a:latin typeface="思源黑体 CN Medium" panose="020B0600000000000000" pitchFamily="34" charset="-122"/>
                <a:ea typeface="思源黑体 CN Medium" panose="020B0600000000000000" pitchFamily="34" charset="-122"/>
              </a:rPr>
              <a:t>吴永健</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t>4</a:t>
            </a:fld>
            <a:endParaRPr lang="en-US" altLang="zh-CN"/>
          </a:p>
        </p:txBody>
      </p:sp>
      <p:sp>
        <p:nvSpPr>
          <p:cNvPr id="21" name="文本框 20"/>
          <p:cNvSpPr txBox="1"/>
          <p:nvPr/>
        </p:nvSpPr>
        <p:spPr>
          <a:xfrm>
            <a:off x="501364" y="1625511"/>
            <a:ext cx="11020076" cy="3939540"/>
          </a:xfrm>
          <a:prstGeom prst="rect">
            <a:avLst/>
          </a:prstGeom>
          <a:noFill/>
        </p:spPr>
        <p:txBody>
          <a:bodyPr wrap="square">
            <a:spAutoFit/>
          </a:bodyPr>
          <a:lstStyle/>
          <a:p>
            <a:pPr lvl="1"/>
            <a:r>
              <a:rPr lang="zh-CN" altLang="en-US" dirty="0">
                <a:solidFill>
                  <a:srgbClr val="00728A"/>
                </a:solidFill>
                <a:latin typeface="微软雅黑" panose="020B0503020204020204" pitchFamily="34" charset="-122"/>
                <a:ea typeface="微软雅黑" panose="020B0503020204020204" pitchFamily="34" charset="-122"/>
              </a:rPr>
              <a:t>教育经历</a:t>
            </a:r>
            <a:endParaRPr lang="en-US" altLang="zh-CN" dirty="0">
              <a:solidFill>
                <a:srgbClr val="00728A"/>
              </a:solidFill>
              <a:latin typeface="微软雅黑" panose="020B0503020204020204" pitchFamily="34" charset="-122"/>
              <a:ea typeface="微软雅黑" panose="020B0503020204020204" pitchFamily="34" charset="-122"/>
            </a:endParaRPr>
          </a:p>
          <a:p>
            <a:pPr lvl="1"/>
            <a:r>
              <a:rPr lang="en-US" altLang="zh-CN" sz="1400" dirty="0">
                <a:latin typeface="微软雅黑" panose="020B0503020204020204" pitchFamily="34" charset="-122"/>
                <a:ea typeface="微软雅黑" panose="020B0503020204020204" pitchFamily="34" charset="-122"/>
              </a:rPr>
              <a:t>2018-2022 </a:t>
            </a:r>
            <a:r>
              <a:rPr lang="zh-CN" altLang="en-US" sz="1400" dirty="0">
                <a:latin typeface="微软雅黑" panose="020B0503020204020204" pitchFamily="34" charset="-122"/>
                <a:ea typeface="微软雅黑" panose="020B0503020204020204" pitchFamily="34" charset="-122"/>
              </a:rPr>
              <a:t>南京工业大学 本科</a:t>
            </a:r>
            <a:endParaRPr lang="en-US" altLang="zh-CN" sz="1400" dirty="0">
              <a:latin typeface="微软雅黑" panose="020B0503020204020204" pitchFamily="34" charset="-122"/>
              <a:ea typeface="微软雅黑" panose="020B0503020204020204" pitchFamily="34" charset="-122"/>
            </a:endParaRPr>
          </a:p>
          <a:p>
            <a:pPr lvl="1"/>
            <a:endParaRPr lang="en-US" altLang="zh-CN" dirty="0">
              <a:solidFill>
                <a:srgbClr val="00728A"/>
              </a:solidFill>
              <a:latin typeface="微软雅黑" panose="020B0503020204020204" pitchFamily="34" charset="-122"/>
              <a:ea typeface="微软雅黑" panose="020B0503020204020204" pitchFamily="34" charset="-122"/>
            </a:endParaRPr>
          </a:p>
          <a:p>
            <a:pPr lvl="1"/>
            <a:r>
              <a:rPr lang="zh-CN" altLang="en-US" dirty="0">
                <a:solidFill>
                  <a:srgbClr val="00728A"/>
                </a:solidFill>
                <a:latin typeface="微软雅黑" panose="020B0503020204020204" pitchFamily="34" charset="-122"/>
                <a:ea typeface="微软雅黑" panose="020B0503020204020204" pitchFamily="34" charset="-122"/>
              </a:rPr>
              <a:t>当前职位</a:t>
            </a:r>
            <a:endParaRPr lang="en-US" altLang="zh-CN" dirty="0">
              <a:solidFill>
                <a:srgbClr val="00728A"/>
              </a:solidFill>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软件研发助理工程师</a:t>
            </a:r>
            <a:endParaRPr lang="en-US" altLang="zh-CN" sz="1400" dirty="0">
              <a:latin typeface="微软雅黑" panose="020B0503020204020204" pitchFamily="34" charset="-122"/>
              <a:ea typeface="微软雅黑" panose="020B0503020204020204" pitchFamily="34" charset="-122"/>
            </a:endParaRPr>
          </a:p>
          <a:p>
            <a:pPr lvl="1"/>
            <a:endParaRPr lang="en-US" altLang="zh-CN" dirty="0">
              <a:solidFill>
                <a:srgbClr val="00728A"/>
              </a:solidFill>
              <a:latin typeface="微软雅黑" panose="020B0503020204020204" pitchFamily="34" charset="-122"/>
              <a:ea typeface="微软雅黑" panose="020B0503020204020204" pitchFamily="34" charset="-122"/>
            </a:endParaRPr>
          </a:p>
          <a:p>
            <a:pPr lvl="1"/>
            <a:r>
              <a:rPr lang="zh-CN" altLang="en-US" dirty="0">
                <a:solidFill>
                  <a:srgbClr val="00728A"/>
                </a:solidFill>
                <a:latin typeface="微软雅黑" panose="020B0503020204020204" pitchFamily="34" charset="-122"/>
                <a:ea typeface="微软雅黑" panose="020B0503020204020204" pitchFamily="34" charset="-122"/>
              </a:rPr>
              <a:t>所在部门</a:t>
            </a:r>
            <a:endParaRPr lang="en-US" altLang="zh-CN" dirty="0">
              <a:solidFill>
                <a:srgbClr val="00728A"/>
              </a:solidFill>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研发部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云安全部</a:t>
            </a:r>
            <a:endParaRPr lang="en-US" altLang="zh-CN" sz="1400" dirty="0">
              <a:latin typeface="微软雅黑" panose="020B0503020204020204" pitchFamily="34" charset="-122"/>
              <a:ea typeface="微软雅黑" panose="020B0503020204020204" pitchFamily="34" charset="-122"/>
            </a:endParaRPr>
          </a:p>
          <a:p>
            <a:pPr lvl="1"/>
            <a:endParaRPr lang="en-US" altLang="zh-CN" dirty="0">
              <a:solidFill>
                <a:srgbClr val="00728A"/>
              </a:solidFill>
              <a:latin typeface="微软雅黑" panose="020B0503020204020204" pitchFamily="34" charset="-122"/>
              <a:ea typeface="微软雅黑" panose="020B0503020204020204" pitchFamily="34" charset="-122"/>
            </a:endParaRPr>
          </a:p>
          <a:p>
            <a:pPr lvl="1"/>
            <a:r>
              <a:rPr lang="zh-CN" altLang="en-US" dirty="0">
                <a:solidFill>
                  <a:srgbClr val="00728A"/>
                </a:solidFill>
                <a:latin typeface="微软雅黑" panose="020B0503020204020204" pitchFamily="34" charset="-122"/>
                <a:ea typeface="微软雅黑" panose="020B0503020204020204" pitchFamily="34" charset="-122"/>
              </a:rPr>
              <a:t>导师</a:t>
            </a:r>
            <a:endParaRPr lang="en-US" altLang="zh-CN" dirty="0">
              <a:solidFill>
                <a:srgbClr val="00728A"/>
              </a:solidFill>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周志平</a:t>
            </a:r>
            <a:endParaRPr lang="en-US" altLang="zh-CN" sz="1400" dirty="0">
              <a:latin typeface="微软雅黑" panose="020B0503020204020204" pitchFamily="34" charset="-122"/>
              <a:ea typeface="微软雅黑" panose="020B0503020204020204" pitchFamily="34" charset="-122"/>
            </a:endParaRPr>
          </a:p>
          <a:p>
            <a:pPr lvl="1"/>
            <a:endParaRPr lang="en-US" altLang="zh-CN" dirty="0">
              <a:solidFill>
                <a:srgbClr val="00728A"/>
              </a:solidFill>
              <a:latin typeface="微软雅黑" panose="020B0503020204020204" pitchFamily="34" charset="-122"/>
              <a:ea typeface="微软雅黑" panose="020B0503020204020204" pitchFamily="34" charset="-122"/>
            </a:endParaRPr>
          </a:p>
          <a:p>
            <a:pPr lvl="1"/>
            <a:r>
              <a:rPr lang="zh-CN" altLang="en-US" dirty="0">
                <a:solidFill>
                  <a:srgbClr val="00728A"/>
                </a:solidFill>
                <a:latin typeface="微软雅黑" panose="020B0503020204020204" pitchFamily="34" charset="-122"/>
                <a:ea typeface="微软雅黑" panose="020B0503020204020204" pitchFamily="34" charset="-122"/>
              </a:rPr>
              <a:t>直接上级</a:t>
            </a:r>
            <a:endParaRPr lang="en-US" altLang="zh-CN" dirty="0">
              <a:solidFill>
                <a:srgbClr val="00728A"/>
              </a:solidFill>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王真</a:t>
            </a:r>
            <a:endParaRPr lang="en-US" altLang="zh-CN" sz="1400" dirty="0">
              <a:latin typeface="微软雅黑" panose="020B0503020204020204" pitchFamily="34" charset="-122"/>
              <a:ea typeface="微软雅黑" panose="020B0503020204020204" pitchFamily="34" charset="-122"/>
            </a:endParaRPr>
          </a:p>
          <a:p>
            <a:pPr lvl="1"/>
            <a:endParaRPr lang="en-US" altLang="zh-CN" dirty="0">
              <a:solidFill>
                <a:srgbClr val="00728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思源黑体 CN Medium" panose="020B0600000000000000" pitchFamily="34" charset="-122"/>
                <a:ea typeface="思源黑体 CN Medium" panose="020B0600000000000000" pitchFamily="34" charset="-122"/>
              </a:rPr>
              <a:t>个人成长汇报</a:t>
            </a:r>
          </a:p>
        </p:txBody>
      </p:sp>
      <p:sp>
        <p:nvSpPr>
          <p:cNvPr id="3" name="文本占位符 2"/>
          <p:cNvSpPr>
            <a:spLocks noGrp="1"/>
          </p:cNvSpPr>
          <p:nvPr>
            <p:ph type="body" sz="quarter" idx="11"/>
          </p:nvPr>
        </p:nvSpPr>
        <p:spPr/>
        <p:txBody>
          <a:bodyPr/>
          <a:lstStyle/>
          <a:p>
            <a:r>
              <a:rPr lang="zh-CN" altLang="en-US" dirty="0">
                <a:latin typeface="思源黑体 CN Medium" panose="020B0600000000000000" pitchFamily="34" charset="-122"/>
                <a:ea typeface="思源黑体 CN Medium" panose="020B0600000000000000" pitchFamily="34" charset="-122"/>
              </a:rPr>
              <a:t>小标题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个人成长汇报</a:t>
            </a:r>
            <a:r>
              <a:rPr lang="en-US" altLang="zh-CN"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技能学习</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t>6</a:t>
            </a:fld>
            <a:endParaRPr lang="en-US" altLang="zh-CN"/>
          </a:p>
        </p:txBody>
      </p:sp>
      <p:sp>
        <p:nvSpPr>
          <p:cNvPr id="2" name="内容占位符 2">
            <a:extLst>
              <a:ext uri="{FF2B5EF4-FFF2-40B4-BE49-F238E27FC236}">
                <a16:creationId xmlns:a16="http://schemas.microsoft.com/office/drawing/2014/main" id="{D4F79451-BD7E-1FF1-D094-540941AA77EF}"/>
              </a:ext>
            </a:extLst>
          </p:cNvPr>
          <p:cNvSpPr txBox="1"/>
          <p:nvPr/>
        </p:nvSpPr>
        <p:spPr>
          <a:xfrm>
            <a:off x="387346" y="1430965"/>
            <a:ext cx="9855373" cy="400105"/>
          </a:xfrm>
          <a:prstGeom prst="rect">
            <a:avLst/>
          </a:prstGeom>
          <a:ln w="12700">
            <a:miter lim="400000"/>
          </a:ln>
        </p:spPr>
        <p:txBody>
          <a:bodyPr wrap="square" lIns="45718" tIns="45718" rIns="45718" bIns="45718">
            <a:spAutoFit/>
          </a:bodyPr>
          <a:lstStyle>
            <a:lvl1pPr>
              <a:lnSpc>
                <a:spcPct val="90000"/>
              </a:lnSpc>
              <a:spcBef>
                <a:spcPts val="1000"/>
              </a:spcBef>
              <a:defRPr>
                <a:latin typeface="思源黑体 CN Medium"/>
                <a:ea typeface="思源黑体 CN Medium"/>
                <a:cs typeface="思源黑体 CN Medium"/>
                <a:sym typeface="思源黑体 CN Medium"/>
              </a:defRPr>
            </a:lvl1pPr>
          </a:lstStyle>
          <a:p>
            <a:pPr marL="342900" lvl="6" indent="-342900">
              <a:buFont typeface="Wingdings" panose="05000000000000000000" pitchFamily="2" charset="2"/>
              <a:buChar char="Ø"/>
            </a:pPr>
            <a:r>
              <a:rPr lang="zh-CN" altLang="en-US" sz="2000" b="1" dirty="0">
                <a:latin typeface="Times New Roman" panose="02020603050405020304" pitchFamily="18" charset="0"/>
                <a:ea typeface="思源黑体 CN Normal"/>
                <a:cs typeface="Times New Roman" panose="02020603050405020304" pitchFamily="18" charset="0"/>
              </a:rPr>
              <a:t>计算机基础知识</a:t>
            </a:r>
            <a:endParaRPr lang="en-US" altLang="zh-CN" sz="2000" b="1" dirty="0">
              <a:latin typeface="Times New Roman" panose="02020603050405020304" pitchFamily="18" charset="0"/>
              <a:ea typeface="思源黑体 CN Normal"/>
              <a:cs typeface="Times New Roman" panose="02020603050405020304" pitchFamily="18" charset="0"/>
            </a:endParaRPr>
          </a:p>
        </p:txBody>
      </p:sp>
      <p:pic>
        <p:nvPicPr>
          <p:cNvPr id="6" name="图片 5">
            <a:extLst>
              <a:ext uri="{FF2B5EF4-FFF2-40B4-BE49-F238E27FC236}">
                <a16:creationId xmlns:a16="http://schemas.microsoft.com/office/drawing/2014/main" id="{D3CC4E6E-BAAC-9EE6-973D-6E4BC3043319}"/>
              </a:ext>
            </a:extLst>
          </p:cNvPr>
          <p:cNvPicPr>
            <a:picLocks noChangeAspect="1"/>
          </p:cNvPicPr>
          <p:nvPr/>
        </p:nvPicPr>
        <p:blipFill>
          <a:blip r:embed="rId3"/>
          <a:stretch>
            <a:fillRect/>
          </a:stretch>
        </p:blipFill>
        <p:spPr>
          <a:xfrm>
            <a:off x="4453769" y="637716"/>
            <a:ext cx="5857441" cy="4789319"/>
          </a:xfrm>
          <a:prstGeom prst="rect">
            <a:avLst/>
          </a:prstGeom>
        </p:spPr>
      </p:pic>
      <p:pic>
        <p:nvPicPr>
          <p:cNvPr id="8" name="图片 7">
            <a:extLst>
              <a:ext uri="{FF2B5EF4-FFF2-40B4-BE49-F238E27FC236}">
                <a16:creationId xmlns:a16="http://schemas.microsoft.com/office/drawing/2014/main" id="{8663FF40-3E3A-6233-DFA3-071D5777E5D0}"/>
              </a:ext>
            </a:extLst>
          </p:cNvPr>
          <p:cNvPicPr>
            <a:picLocks noChangeAspect="1"/>
          </p:cNvPicPr>
          <p:nvPr/>
        </p:nvPicPr>
        <p:blipFill>
          <a:blip r:embed="rId4"/>
          <a:stretch>
            <a:fillRect/>
          </a:stretch>
        </p:blipFill>
        <p:spPr>
          <a:xfrm>
            <a:off x="8364616" y="1229850"/>
            <a:ext cx="2136839" cy="4425922"/>
          </a:xfrm>
          <a:prstGeom prst="rect">
            <a:avLst/>
          </a:prstGeom>
        </p:spPr>
      </p:pic>
      <p:sp>
        <p:nvSpPr>
          <p:cNvPr id="5" name="文本框 4">
            <a:extLst>
              <a:ext uri="{FF2B5EF4-FFF2-40B4-BE49-F238E27FC236}">
                <a16:creationId xmlns:a16="http://schemas.microsoft.com/office/drawing/2014/main" id="{9E8DE51A-E5C3-1511-9404-6AE333A91DE9}"/>
              </a:ext>
            </a:extLst>
          </p:cNvPr>
          <p:cNvSpPr txBox="1"/>
          <p:nvPr/>
        </p:nvSpPr>
        <p:spPr>
          <a:xfrm>
            <a:off x="501364" y="1951672"/>
            <a:ext cx="4201009" cy="2982278"/>
          </a:xfrm>
          <a:prstGeom prst="rect">
            <a:avLst/>
          </a:prstGeom>
          <a:noFill/>
        </p:spPr>
        <p:txBody>
          <a:bodyPr wrap="square" rtlCol="0">
            <a:spAutoFit/>
          </a:bodyPr>
          <a:lstStyle/>
          <a:p>
            <a:pPr marL="283464" indent="-283464" algn="l" rtl="0" eaLnBrk="1" latinLnBrk="0" hangingPunct="1">
              <a:spcBef>
                <a:spcPts val="0"/>
              </a:spcBef>
              <a:spcAft>
                <a:spcPts val="0"/>
              </a:spcAft>
              <a:buClrTx/>
              <a:buSzPts val="1800"/>
              <a:buFont typeface="Arial" panose="020B0604020202020204" pitchFamily="34" charset="0"/>
              <a:buChar char="•"/>
            </a:pPr>
            <a:r>
              <a:rPr lang="en-US" altLang="zh-CN" sz="1800" kern="1200" dirty="0">
                <a:solidFill>
                  <a:srgbClr val="000000"/>
                </a:solidFill>
                <a:effectLst/>
                <a:latin typeface="等线" panose="02010600030101010101" pitchFamily="2" charset="-122"/>
                <a:ea typeface="等线" panose="02010600030101010101" pitchFamily="2" charset="-122"/>
                <a:cs typeface="+mn-cs"/>
              </a:rPr>
              <a:t>Linux</a:t>
            </a:r>
            <a:r>
              <a:rPr lang="zh-CN" altLang="zh-CN" sz="1800" kern="1200" dirty="0">
                <a:solidFill>
                  <a:srgbClr val="000000"/>
                </a:solidFill>
                <a:effectLst/>
                <a:latin typeface="等线" panose="02010600030101010101" pitchFamily="2" charset="-122"/>
                <a:ea typeface="等线" panose="02010600030101010101" pitchFamily="2" charset="-122"/>
                <a:cs typeface="+mn-cs"/>
              </a:rPr>
              <a:t>操作系统</a:t>
            </a:r>
            <a:endParaRPr lang="zh-CN" altLang="zh-CN" sz="1800" dirty="0">
              <a:effectLst/>
            </a:endParaRPr>
          </a:p>
          <a:p>
            <a:pPr marL="0" algn="l" rtl="0" eaLnBrk="1" latinLnBrk="0" hangingPunct="1">
              <a:spcBef>
                <a:spcPts val="0"/>
              </a:spcBef>
              <a:spcAft>
                <a:spcPts val="0"/>
              </a:spcAft>
            </a:pP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zh-CN" sz="1400" kern="1200" dirty="0">
                <a:solidFill>
                  <a:srgbClr val="000000"/>
                </a:solidFill>
                <a:effectLst/>
                <a:latin typeface="等线" panose="02010600030101010101" pitchFamily="2" charset="-122"/>
                <a:ea typeface="等线" panose="02010600030101010101" pitchFamily="2" charset="-122"/>
                <a:cs typeface="+mn-cs"/>
              </a:rPr>
              <a:t>理解</a:t>
            </a:r>
            <a:r>
              <a:rPr lang="en-US" altLang="zh-CN" sz="1400" kern="1200" dirty="0" err="1">
                <a:solidFill>
                  <a:srgbClr val="000000"/>
                </a:solidFill>
                <a:effectLst/>
                <a:latin typeface="等线" panose="02010600030101010101" pitchFamily="2" charset="-122"/>
                <a:ea typeface="等线" panose="02010600030101010101" pitchFamily="2" charset="-122"/>
                <a:cs typeface="+mn-cs"/>
              </a:rPr>
              <a:t>linux</a:t>
            </a:r>
            <a:r>
              <a:rPr lang="zh-CN" altLang="zh-CN" sz="1400" kern="1200" dirty="0">
                <a:solidFill>
                  <a:srgbClr val="000000"/>
                </a:solidFill>
                <a:effectLst/>
                <a:latin typeface="等线" panose="02010600030101010101" pitchFamily="2" charset="-122"/>
                <a:ea typeface="等线" panose="02010600030101010101" pitchFamily="2" charset="-122"/>
                <a:cs typeface="+mn-cs"/>
              </a:rPr>
              <a:t>中比较重要的概念文件 进程 服务等</a:t>
            </a:r>
            <a:endParaRPr lang="zh-CN" altLang="zh-CN" sz="1400" dirty="0">
              <a:effectLst/>
            </a:endParaRPr>
          </a:p>
          <a:p>
            <a:pPr marL="0" algn="l" rtl="0" eaLnBrk="1" latinLnBrk="0" hangingPunct="1">
              <a:spcBef>
                <a:spcPts val="0"/>
              </a:spcBef>
              <a:spcAft>
                <a:spcPts val="0"/>
              </a:spcAft>
            </a:pPr>
            <a:r>
              <a:rPr lang="en-US" altLang="zh-CN" sz="1400" kern="1200" dirty="0">
                <a:solidFill>
                  <a:srgbClr val="000000"/>
                </a:solidFill>
                <a:effectLst/>
                <a:latin typeface="等线" panose="02010600030101010101" pitchFamily="2" charset="-122"/>
                <a:ea typeface="等线" panose="02010600030101010101" pitchFamily="2" charset="-122"/>
                <a:cs typeface="+mn-cs"/>
              </a:rPr>
              <a:t>      </a:t>
            </a:r>
            <a:r>
              <a:rPr lang="zh-CN" altLang="en-US" sz="1400" dirty="0">
                <a:solidFill>
                  <a:srgbClr val="000000"/>
                </a:solidFill>
                <a:latin typeface="等线" panose="02010600030101010101" pitchFamily="2" charset="-122"/>
                <a:ea typeface="等线" panose="02010600030101010101" pitchFamily="2" charset="-122"/>
              </a:rPr>
              <a:t>使用</a:t>
            </a:r>
            <a:r>
              <a:rPr lang="en-US" altLang="zh-CN" sz="1400" kern="1200" dirty="0">
                <a:solidFill>
                  <a:srgbClr val="000000"/>
                </a:solidFill>
                <a:effectLst/>
                <a:latin typeface="等线" panose="02010600030101010101" pitchFamily="2" charset="-122"/>
                <a:ea typeface="等线" panose="02010600030101010101" pitchFamily="2" charset="-122"/>
                <a:cs typeface="+mn-cs"/>
              </a:rPr>
              <a:t>iptables </a:t>
            </a:r>
            <a:r>
              <a:rPr lang="en-US" altLang="zh-CN" sz="1400" kern="1200" dirty="0" err="1">
                <a:solidFill>
                  <a:srgbClr val="000000"/>
                </a:solidFill>
                <a:effectLst/>
                <a:latin typeface="等线" panose="02010600030101010101" pitchFamily="2" charset="-122"/>
                <a:ea typeface="等线" panose="02010600030101010101" pitchFamily="2" charset="-122"/>
                <a:cs typeface="+mn-cs"/>
              </a:rPr>
              <a:t>tcpdump</a:t>
            </a:r>
            <a:r>
              <a:rPr lang="zh-CN" altLang="zh-CN" sz="1400" kern="1200" dirty="0">
                <a:solidFill>
                  <a:srgbClr val="000000"/>
                </a:solidFill>
                <a:effectLst/>
                <a:latin typeface="等线" panose="02010600030101010101" pitchFamily="2" charset="-122"/>
                <a:ea typeface="等线" panose="02010600030101010101" pitchFamily="2" charset="-122"/>
                <a:cs typeface="+mn-cs"/>
              </a:rPr>
              <a:t>等工具</a:t>
            </a:r>
            <a:endParaRPr lang="en-US" altLang="zh-CN" sz="1400" kern="1200" dirty="0">
              <a:solidFill>
                <a:srgbClr val="000000"/>
              </a:solidFill>
              <a:effectLst/>
              <a:latin typeface="等线" panose="02010600030101010101" pitchFamily="2" charset="-122"/>
              <a:ea typeface="等线" panose="02010600030101010101" pitchFamily="2" charset="-122"/>
              <a:cs typeface="+mn-cs"/>
            </a:endParaRPr>
          </a:p>
          <a:p>
            <a:pPr marL="0" algn="l" rtl="0" eaLnBrk="1" latinLnBrk="0" hangingPunct="1">
              <a:spcBef>
                <a:spcPts val="0"/>
              </a:spcBef>
              <a:spcAft>
                <a:spcPts val="0"/>
              </a:spcAft>
            </a:pPr>
            <a:endParaRPr lang="en-US" altLang="zh-CN" sz="1400" kern="1200" dirty="0">
              <a:solidFill>
                <a:srgbClr val="000000"/>
              </a:solidFill>
              <a:effectLst/>
              <a:latin typeface="等线" panose="02010600030101010101" pitchFamily="2" charset="-122"/>
              <a:ea typeface="等线" panose="02010600030101010101" pitchFamily="2" charset="-122"/>
              <a:cs typeface="+mn-cs"/>
            </a:endParaRPr>
          </a:p>
          <a:p>
            <a:pPr marL="0" algn="l" rtl="0" eaLnBrk="1" latinLnBrk="0" hangingPunct="1">
              <a:spcBef>
                <a:spcPts val="0"/>
              </a:spcBef>
              <a:spcAft>
                <a:spcPts val="0"/>
              </a:spcAft>
            </a:pPr>
            <a:endParaRPr lang="zh-CN" altLang="zh-CN" dirty="0">
              <a:effectLst/>
            </a:endParaRPr>
          </a:p>
          <a:p>
            <a:pPr marL="285750" indent="-285750" algn="l" rtl="0" eaLnBrk="1" latinLnBrk="0" hangingPunct="1">
              <a:spcBef>
                <a:spcPts val="0"/>
              </a:spcBef>
              <a:spcAft>
                <a:spcPts val="0"/>
              </a:spcAft>
              <a:buFont typeface="Arial" panose="020B0604020202020204" pitchFamily="34" charset="0"/>
              <a:buChar char="•"/>
            </a:pPr>
            <a:r>
              <a:rPr lang="zh-CN" altLang="zh-CN" sz="1800" kern="1200" dirty="0">
                <a:solidFill>
                  <a:srgbClr val="000000"/>
                </a:solidFill>
                <a:effectLst/>
                <a:latin typeface="等线" panose="02010600030101010101" pitchFamily="2" charset="-122"/>
                <a:ea typeface="等线" panose="02010600030101010101" pitchFamily="2" charset="-122"/>
                <a:cs typeface="+mn-cs"/>
              </a:rPr>
              <a:t>计算计网络</a:t>
            </a:r>
            <a:endParaRPr lang="zh-CN" altLang="zh-CN" dirty="0">
              <a:effectLst/>
            </a:endParaRPr>
          </a:p>
          <a:p>
            <a:pPr marL="0" algn="l" rtl="0" eaLnBrk="1" latinLnBrk="0" hangingPunct="1">
              <a:spcBef>
                <a:spcPts val="0"/>
              </a:spcBef>
              <a:spcAft>
                <a:spcPts val="0"/>
              </a:spcAft>
            </a:pP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zh-CN" sz="1400" kern="1200" dirty="0">
                <a:solidFill>
                  <a:srgbClr val="000000"/>
                </a:solidFill>
                <a:effectLst/>
                <a:latin typeface="等线" panose="02010600030101010101" pitchFamily="2" charset="-122"/>
                <a:ea typeface="等线" panose="02010600030101010101" pitchFamily="2" charset="-122"/>
                <a:cs typeface="+mn-cs"/>
              </a:rPr>
              <a:t>理解常见的网络协议</a:t>
            </a:r>
            <a:endParaRPr lang="en-US" altLang="zh-CN" sz="1400" kern="1200" dirty="0">
              <a:solidFill>
                <a:srgbClr val="000000"/>
              </a:solidFill>
              <a:effectLst/>
              <a:latin typeface="等线" panose="02010600030101010101" pitchFamily="2" charset="-122"/>
              <a:ea typeface="等线" panose="02010600030101010101" pitchFamily="2" charset="-122"/>
              <a:cs typeface="+mn-cs"/>
            </a:endParaRPr>
          </a:p>
          <a:p>
            <a:pPr marL="0" algn="l" rtl="0" eaLnBrk="1" latinLnBrk="0" hangingPunct="1">
              <a:spcBef>
                <a:spcPts val="0"/>
              </a:spcBef>
              <a:spcAft>
                <a:spcPts val="0"/>
              </a:spcAft>
            </a:pPr>
            <a:endParaRPr lang="en-US" altLang="zh-CN" sz="1400" kern="1200" dirty="0">
              <a:solidFill>
                <a:srgbClr val="000000"/>
              </a:solidFill>
              <a:effectLst/>
              <a:latin typeface="等线" panose="02010600030101010101" pitchFamily="2" charset="-122"/>
              <a:ea typeface="等线" panose="02010600030101010101" pitchFamily="2" charset="-122"/>
              <a:cs typeface="+mn-cs"/>
            </a:endParaRPr>
          </a:p>
          <a:p>
            <a:pPr marL="0" algn="l" rtl="0" eaLnBrk="1" latinLnBrk="0" hangingPunct="1">
              <a:spcBef>
                <a:spcPts val="0"/>
              </a:spcBef>
              <a:spcAft>
                <a:spcPts val="0"/>
              </a:spcAft>
            </a:pPr>
            <a:endParaRPr lang="zh-CN" altLang="zh-CN" dirty="0">
              <a:effectLst/>
            </a:endParaRPr>
          </a:p>
          <a:p>
            <a:pPr marL="285750" indent="-285750" algn="l" rtl="0" eaLnBrk="1" latinLnBrk="0" hangingPunct="1">
              <a:spcBef>
                <a:spcPts val="0"/>
              </a:spcBef>
              <a:spcAft>
                <a:spcPts val="0"/>
              </a:spcAft>
              <a:buFont typeface="Arial" panose="020B0604020202020204" pitchFamily="34" charset="0"/>
              <a:buChar char="•"/>
            </a:pPr>
            <a:r>
              <a:rPr lang="en-US" altLang="zh-CN" sz="1800" kern="1200" dirty="0">
                <a:solidFill>
                  <a:srgbClr val="000000"/>
                </a:solidFill>
                <a:effectLst/>
                <a:latin typeface="等线" panose="02010600030101010101" pitchFamily="2" charset="-122"/>
                <a:ea typeface="等线" panose="02010600030101010101" pitchFamily="2" charset="-122"/>
                <a:cs typeface="+mn-cs"/>
              </a:rPr>
              <a:t>Docker, k8s</a:t>
            </a:r>
            <a:endParaRPr lang="zh-CN" altLang="zh-CN" dirty="0">
              <a:effectLst/>
            </a:endParaRPr>
          </a:p>
          <a:p>
            <a:endParaRPr lang="zh-CN" altLang="en-US" dirty="0"/>
          </a:p>
        </p:txBody>
      </p:sp>
    </p:spTree>
    <p:extLst>
      <p:ext uri="{BB962C8B-B14F-4D97-AF65-F5344CB8AC3E}">
        <p14:creationId xmlns:p14="http://schemas.microsoft.com/office/powerpoint/2010/main" val="206143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个人成长汇报</a:t>
            </a:r>
            <a:r>
              <a:rPr lang="en-US" altLang="zh-CN"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技能学习</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t>7</a:t>
            </a:fld>
            <a:endParaRPr lang="en-US" altLang="zh-CN"/>
          </a:p>
        </p:txBody>
      </p:sp>
      <p:pic>
        <p:nvPicPr>
          <p:cNvPr id="5" name="图片 4">
            <a:extLst>
              <a:ext uri="{FF2B5EF4-FFF2-40B4-BE49-F238E27FC236}">
                <a16:creationId xmlns:a16="http://schemas.microsoft.com/office/drawing/2014/main" id="{A4E44397-E09F-BFDD-054E-B895C7F29667}"/>
              </a:ext>
            </a:extLst>
          </p:cNvPr>
          <p:cNvPicPr>
            <a:picLocks noChangeAspect="1"/>
          </p:cNvPicPr>
          <p:nvPr/>
        </p:nvPicPr>
        <p:blipFill>
          <a:blip r:embed="rId3"/>
          <a:stretch>
            <a:fillRect/>
          </a:stretch>
        </p:blipFill>
        <p:spPr>
          <a:xfrm>
            <a:off x="9512210" y="900967"/>
            <a:ext cx="1892346" cy="5492750"/>
          </a:xfrm>
          <a:prstGeom prst="rect">
            <a:avLst/>
          </a:prstGeom>
        </p:spPr>
      </p:pic>
      <p:sp>
        <p:nvSpPr>
          <p:cNvPr id="6" name="内容占位符 2">
            <a:extLst>
              <a:ext uri="{FF2B5EF4-FFF2-40B4-BE49-F238E27FC236}">
                <a16:creationId xmlns:a16="http://schemas.microsoft.com/office/drawing/2014/main" id="{CB319DE3-01B3-3797-DD2B-45288B32F21A}"/>
              </a:ext>
            </a:extLst>
          </p:cNvPr>
          <p:cNvSpPr txBox="1"/>
          <p:nvPr/>
        </p:nvSpPr>
        <p:spPr>
          <a:xfrm>
            <a:off x="698496" y="978697"/>
            <a:ext cx="9855373" cy="400105"/>
          </a:xfrm>
          <a:prstGeom prst="rect">
            <a:avLst/>
          </a:prstGeom>
          <a:ln w="12700">
            <a:miter lim="400000"/>
          </a:ln>
        </p:spPr>
        <p:txBody>
          <a:bodyPr wrap="square" lIns="45718" tIns="45718" rIns="45718" bIns="45718">
            <a:spAutoFit/>
          </a:bodyPr>
          <a:lstStyle>
            <a:lvl1pPr>
              <a:lnSpc>
                <a:spcPct val="90000"/>
              </a:lnSpc>
              <a:spcBef>
                <a:spcPts val="1000"/>
              </a:spcBef>
              <a:defRPr>
                <a:latin typeface="思源黑体 CN Medium"/>
                <a:ea typeface="思源黑体 CN Medium"/>
                <a:cs typeface="思源黑体 CN Medium"/>
                <a:sym typeface="思源黑体 CN Medium"/>
              </a:defRPr>
            </a:lvl1pPr>
          </a:lstStyle>
          <a:p>
            <a:pPr marL="342900" lvl="6" indent="-342900">
              <a:buFont typeface="Wingdings" panose="05000000000000000000" pitchFamily="2" charset="2"/>
              <a:buChar char="Ø"/>
            </a:pPr>
            <a:r>
              <a:rPr lang="en-US" altLang="zh-CN" sz="2000" b="1" dirty="0">
                <a:latin typeface="Times New Roman" panose="02020603050405020304" pitchFamily="18" charset="0"/>
                <a:ea typeface="思源黑体 CN Normal"/>
                <a:cs typeface="Times New Roman" panose="02020603050405020304" pitchFamily="18" charset="0"/>
              </a:rPr>
              <a:t>Go</a:t>
            </a:r>
            <a:r>
              <a:rPr lang="zh-CN" altLang="en-US" sz="2000" b="1" dirty="0">
                <a:latin typeface="Times New Roman" panose="02020603050405020304" pitchFamily="18" charset="0"/>
                <a:ea typeface="思源黑体 CN Normal"/>
                <a:cs typeface="Times New Roman" panose="02020603050405020304" pitchFamily="18" charset="0"/>
              </a:rPr>
              <a:t>语言学习路线与记录</a:t>
            </a:r>
            <a:endParaRPr lang="en-US" altLang="zh-CN" sz="2000" b="1" dirty="0">
              <a:latin typeface="Times New Roman" panose="02020603050405020304" pitchFamily="18" charset="0"/>
              <a:ea typeface="思源黑体 CN Normal"/>
              <a:cs typeface="Times New Roman" panose="02020603050405020304" pitchFamily="18" charset="0"/>
            </a:endParaRPr>
          </a:p>
        </p:txBody>
      </p:sp>
      <p:pic>
        <p:nvPicPr>
          <p:cNvPr id="7" name="图片 6">
            <a:extLst>
              <a:ext uri="{FF2B5EF4-FFF2-40B4-BE49-F238E27FC236}">
                <a16:creationId xmlns:a16="http://schemas.microsoft.com/office/drawing/2014/main" id="{B090A176-7DF6-0E8E-4C45-A53CFD3D08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2976" y="978697"/>
            <a:ext cx="4706048" cy="51174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个人成长汇报</a:t>
            </a:r>
            <a:r>
              <a:rPr lang="en-US" altLang="zh-CN"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技能学习</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t>8</a:t>
            </a:fld>
            <a:endParaRPr lang="en-US" altLang="zh-CN"/>
          </a:p>
        </p:txBody>
      </p:sp>
      <p:sp>
        <p:nvSpPr>
          <p:cNvPr id="2" name="内容占位符 2">
            <a:extLst>
              <a:ext uri="{FF2B5EF4-FFF2-40B4-BE49-F238E27FC236}">
                <a16:creationId xmlns:a16="http://schemas.microsoft.com/office/drawing/2014/main" id="{ABEBF9F2-BBB7-B4CE-0547-23B1E2B720C2}"/>
              </a:ext>
            </a:extLst>
          </p:cNvPr>
          <p:cNvSpPr txBox="1"/>
          <p:nvPr/>
        </p:nvSpPr>
        <p:spPr>
          <a:xfrm>
            <a:off x="698496" y="978697"/>
            <a:ext cx="9855373" cy="1323435"/>
          </a:xfrm>
          <a:prstGeom prst="rect">
            <a:avLst/>
          </a:prstGeom>
          <a:ln w="12700">
            <a:miter lim="400000"/>
          </a:ln>
        </p:spPr>
        <p:txBody>
          <a:bodyPr wrap="square" lIns="45718" tIns="45718" rIns="45718" bIns="45718">
            <a:spAutoFit/>
          </a:bodyPr>
          <a:lstStyle>
            <a:lvl1pPr>
              <a:lnSpc>
                <a:spcPct val="90000"/>
              </a:lnSpc>
              <a:spcBef>
                <a:spcPts val="1000"/>
              </a:spcBef>
              <a:defRPr>
                <a:latin typeface="思源黑体 CN Medium"/>
                <a:ea typeface="思源黑体 CN Medium"/>
                <a:cs typeface="思源黑体 CN Medium"/>
                <a:sym typeface="思源黑体 CN Medium"/>
              </a:defRPr>
            </a:lvl1pPr>
          </a:lstStyle>
          <a:p>
            <a:pPr marL="342900" lvl="6" indent="-342900">
              <a:buFont typeface="Wingdings" panose="05000000000000000000" pitchFamily="2" charset="2"/>
              <a:buChar char="Ø"/>
            </a:pPr>
            <a:r>
              <a:rPr lang="zh-CN" altLang="en-US" sz="2000" b="1" dirty="0">
                <a:latin typeface="Times New Roman" panose="02020603050405020304" pitchFamily="18" charset="0"/>
                <a:ea typeface="思源黑体 CN Normal"/>
                <a:cs typeface="Times New Roman" panose="02020603050405020304" pitchFamily="18" charset="0"/>
              </a:rPr>
              <a:t>云铠项目 </a:t>
            </a:r>
            <a:r>
              <a:rPr lang="en-US" altLang="zh-CN" sz="2000" b="1" dirty="0">
                <a:latin typeface="Times New Roman" panose="02020603050405020304" pitchFamily="18" charset="0"/>
                <a:ea typeface="思源黑体 CN Normal"/>
                <a:cs typeface="Times New Roman" panose="02020603050405020304" pitchFamily="18" charset="0"/>
              </a:rPr>
              <a:t>&amp; </a:t>
            </a:r>
            <a:r>
              <a:rPr lang="zh-CN" altLang="en-US" sz="2000" b="1" dirty="0">
                <a:latin typeface="Times New Roman" panose="02020603050405020304" pitchFamily="18" charset="0"/>
                <a:ea typeface="思源黑体 CN Normal"/>
                <a:cs typeface="Times New Roman" panose="02020603050405020304" pitchFamily="18" charset="0"/>
              </a:rPr>
              <a:t>开发流程 </a:t>
            </a:r>
            <a:r>
              <a:rPr lang="en-US" altLang="zh-CN" sz="2000" b="1" dirty="0">
                <a:latin typeface="Times New Roman" panose="02020603050405020304" pitchFamily="18" charset="0"/>
                <a:ea typeface="思源黑体 CN Normal"/>
                <a:cs typeface="Times New Roman" panose="02020603050405020304" pitchFamily="18" charset="0"/>
              </a:rPr>
              <a:t>&amp; </a:t>
            </a:r>
            <a:r>
              <a:rPr lang="zh-CN" altLang="en-US" sz="2000" b="1" dirty="0">
                <a:latin typeface="Times New Roman" panose="02020603050405020304" pitchFamily="18" charset="0"/>
                <a:ea typeface="思源黑体 CN Normal"/>
                <a:cs typeface="Times New Roman" panose="02020603050405020304" pitchFamily="18" charset="0"/>
              </a:rPr>
              <a:t>代码能力</a:t>
            </a:r>
            <a:endParaRPr lang="en-US" altLang="zh-CN" sz="2000" b="1" dirty="0">
              <a:latin typeface="Times New Roman" panose="02020603050405020304" pitchFamily="18" charset="0"/>
              <a:ea typeface="思源黑体 CN Normal"/>
              <a:cs typeface="Times New Roman" panose="02020603050405020304" pitchFamily="18" charset="0"/>
            </a:endParaRPr>
          </a:p>
          <a:p>
            <a:pPr marL="342900" lvl="6" indent="-342900">
              <a:buFont typeface="Wingdings" panose="05000000000000000000" pitchFamily="2" charset="2"/>
              <a:buChar char="Ø"/>
            </a:pPr>
            <a:endParaRPr lang="en-US" altLang="zh-CN" sz="2000" b="1" dirty="0">
              <a:latin typeface="Times New Roman" panose="02020603050405020304" pitchFamily="18" charset="0"/>
              <a:ea typeface="思源黑体 CN Normal"/>
              <a:cs typeface="Times New Roman" panose="02020603050405020304" pitchFamily="18" charset="0"/>
            </a:endParaRPr>
          </a:p>
          <a:p>
            <a:pPr marL="342900" lvl="6" indent="-342900">
              <a:buFont typeface="Wingdings" panose="05000000000000000000" pitchFamily="2" charset="2"/>
              <a:buChar char="Ø"/>
            </a:pPr>
            <a:endParaRPr lang="en-US" altLang="zh-CN" sz="2000" b="1" dirty="0">
              <a:latin typeface="Times New Roman" panose="02020603050405020304" pitchFamily="18" charset="0"/>
              <a:ea typeface="思源黑体 CN Normal"/>
              <a:cs typeface="Times New Roman" panose="02020603050405020304" pitchFamily="18" charset="0"/>
            </a:endParaRPr>
          </a:p>
          <a:p>
            <a:pPr marL="0" lvl="6"/>
            <a:r>
              <a:rPr lang="zh-CN" altLang="en-US" sz="2000" b="1" dirty="0">
                <a:latin typeface="Times New Roman" panose="02020603050405020304" pitchFamily="18" charset="0"/>
                <a:ea typeface="思源黑体 CN Normal"/>
                <a:cs typeface="Times New Roman" panose="02020603050405020304" pitchFamily="18" charset="0"/>
              </a:rPr>
              <a:t>云铠产品图</a:t>
            </a:r>
            <a:endParaRPr lang="en-US" altLang="zh-CN" sz="2000" b="1" dirty="0">
              <a:latin typeface="Times New Roman" panose="02020603050405020304" pitchFamily="18" charset="0"/>
              <a:ea typeface="思源黑体 CN Normal"/>
              <a:cs typeface="Times New Roman" panose="02020603050405020304" pitchFamily="18" charset="0"/>
            </a:endParaRPr>
          </a:p>
        </p:txBody>
      </p:sp>
      <p:pic>
        <p:nvPicPr>
          <p:cNvPr id="6" name="图片 5">
            <a:extLst>
              <a:ext uri="{FF2B5EF4-FFF2-40B4-BE49-F238E27FC236}">
                <a16:creationId xmlns:a16="http://schemas.microsoft.com/office/drawing/2014/main" id="{43188305-C9DA-CD19-3FFE-479203909CA8}"/>
              </a:ext>
            </a:extLst>
          </p:cNvPr>
          <p:cNvPicPr>
            <a:picLocks noChangeAspect="1"/>
          </p:cNvPicPr>
          <p:nvPr/>
        </p:nvPicPr>
        <p:blipFill>
          <a:blip r:embed="rId3"/>
          <a:stretch>
            <a:fillRect/>
          </a:stretch>
        </p:blipFill>
        <p:spPr>
          <a:xfrm>
            <a:off x="8003437" y="978697"/>
            <a:ext cx="2389926" cy="5149157"/>
          </a:xfrm>
          <a:prstGeom prst="rect">
            <a:avLst/>
          </a:prstGeom>
        </p:spPr>
      </p:pic>
    </p:spTree>
    <p:extLst>
      <p:ext uri="{BB962C8B-B14F-4D97-AF65-F5344CB8AC3E}">
        <p14:creationId xmlns:p14="http://schemas.microsoft.com/office/powerpoint/2010/main" val="397432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可选过程 8">
            <a:extLst>
              <a:ext uri="{FF2B5EF4-FFF2-40B4-BE49-F238E27FC236}">
                <a16:creationId xmlns:a16="http://schemas.microsoft.com/office/drawing/2014/main" id="{A095B9EC-0811-E6E0-5468-3E4D47636856}"/>
              </a:ext>
            </a:extLst>
          </p:cNvPr>
          <p:cNvSpPr/>
          <p:nvPr/>
        </p:nvSpPr>
        <p:spPr>
          <a:xfrm>
            <a:off x="698496" y="2721070"/>
            <a:ext cx="9706498" cy="127426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流程图: 可选过程 7">
            <a:extLst>
              <a:ext uri="{FF2B5EF4-FFF2-40B4-BE49-F238E27FC236}">
                <a16:creationId xmlns:a16="http://schemas.microsoft.com/office/drawing/2014/main" id="{7B3071D8-19B1-DEA2-ECB5-21C5590C6EFB}"/>
              </a:ext>
            </a:extLst>
          </p:cNvPr>
          <p:cNvSpPr/>
          <p:nvPr/>
        </p:nvSpPr>
        <p:spPr>
          <a:xfrm>
            <a:off x="698496" y="1362062"/>
            <a:ext cx="9706498" cy="127426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normAutofit fontScale="90000"/>
          </a:bodyPr>
          <a:lstStyle/>
          <a:p>
            <a:r>
              <a:rPr lang="zh-CN" altLang="en-US" dirty="0">
                <a:latin typeface="思源黑体 CN Medium" panose="020B0600000000000000" pitchFamily="34" charset="-122"/>
                <a:ea typeface="思源黑体 CN Medium" panose="020B0600000000000000" pitchFamily="34" charset="-122"/>
              </a:rPr>
              <a:t>个人成长汇报  </a:t>
            </a:r>
            <a:r>
              <a:rPr lang="en-US" altLang="zh-CN" dirty="0">
                <a:latin typeface="思源黑体 CN Medium" panose="020B0600000000000000" pitchFamily="34" charset="-122"/>
                <a:ea typeface="思源黑体 CN Medium" panose="020B0600000000000000" pitchFamily="34" charset="-122"/>
              </a:rPr>
              <a:t>-  </a:t>
            </a:r>
            <a:r>
              <a:rPr lang="zh-CN" altLang="en-US" dirty="0">
                <a:latin typeface="思源黑体 CN Medium" panose="020B0600000000000000" pitchFamily="34" charset="-122"/>
                <a:ea typeface="思源黑体 CN Medium" panose="020B0600000000000000" pitchFamily="34" charset="-122"/>
              </a:rPr>
              <a:t>目前工作内容</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t>9</a:t>
            </a:fld>
            <a:endParaRPr lang="en-US" altLang="zh-CN"/>
          </a:p>
        </p:txBody>
      </p:sp>
      <p:sp>
        <p:nvSpPr>
          <p:cNvPr id="2" name="文本框 1">
            <a:extLst>
              <a:ext uri="{FF2B5EF4-FFF2-40B4-BE49-F238E27FC236}">
                <a16:creationId xmlns:a16="http://schemas.microsoft.com/office/drawing/2014/main" id="{3F911014-D509-C3BD-1A1A-4FC7018A848B}"/>
              </a:ext>
            </a:extLst>
          </p:cNvPr>
          <p:cNvSpPr txBox="1"/>
          <p:nvPr/>
        </p:nvSpPr>
        <p:spPr>
          <a:xfrm>
            <a:off x="501364" y="927906"/>
            <a:ext cx="9428544" cy="417358"/>
          </a:xfrm>
          <a:prstGeom prst="rect">
            <a:avLst/>
          </a:prstGeom>
          <a:noFill/>
        </p:spPr>
        <p:txBody>
          <a:bodyPr wrap="square">
            <a:spAutoFit/>
          </a:bodyPr>
          <a:lstStyle/>
          <a:p>
            <a:pPr marL="285750" indent="-285750">
              <a:lnSpc>
                <a:spcPct val="13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【CloudArmour1.0R3】【FR30657】</a:t>
            </a:r>
            <a:r>
              <a:rPr lang="zh-CN" altLang="en-US" dirty="0">
                <a:latin typeface="微软雅黑" panose="020B0503020204020204" pitchFamily="34" charset="-122"/>
                <a:ea typeface="微软雅黑" panose="020B0503020204020204" pitchFamily="34" charset="-122"/>
              </a:rPr>
              <a:t>资产</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主机分组功能优化</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E96EF682-4DA8-7F29-9866-E1F9CB3030E4}"/>
              </a:ext>
            </a:extLst>
          </p:cNvPr>
          <p:cNvSpPr txBox="1"/>
          <p:nvPr/>
        </p:nvSpPr>
        <p:spPr>
          <a:xfrm>
            <a:off x="911744" y="1495108"/>
            <a:ext cx="9493250" cy="3139321"/>
          </a:xfrm>
          <a:prstGeom prst="rect">
            <a:avLst/>
          </a:prstGeom>
          <a:noFill/>
        </p:spPr>
        <p:txBody>
          <a:bodyPr wrap="square" rtlCol="0">
            <a:spAutoFit/>
          </a:bodyPr>
          <a:lstStyle/>
          <a:p>
            <a:r>
              <a:rPr lang="zh-CN" altLang="en-US" dirty="0"/>
              <a:t>需求描述：</a:t>
            </a:r>
            <a:endParaRPr lang="en-US" altLang="zh-CN" dirty="0"/>
          </a:p>
          <a:p>
            <a:pPr marL="285750" indent="-285750">
              <a:buFont typeface="Arial" panose="020B0604020202020204" pitchFamily="34" charset="0"/>
              <a:buChar char="•"/>
            </a:pPr>
            <a:r>
              <a:rPr lang="zh-CN" altLang="en-US" dirty="0"/>
              <a:t>目</a:t>
            </a:r>
            <a:r>
              <a:rPr lang="zh-CN" altLang="en-US" sz="1600" dirty="0"/>
              <a:t>前项目中主机归属于一个主机组，且这种归属关系一旦确定不能改变。 需要提供一个修改主机和主机组归属信息的接口。</a:t>
            </a:r>
            <a:endParaRPr lang="en-US" altLang="zh-CN" sz="1600" dirty="0"/>
          </a:p>
          <a:p>
            <a:endParaRPr lang="en-US" altLang="zh-CN" sz="1600" dirty="0"/>
          </a:p>
          <a:p>
            <a:pPr marL="285750" indent="-285750">
              <a:buFont typeface="Arial" panose="020B0604020202020204" pitchFamily="34" charset="0"/>
              <a:buChar char="•"/>
            </a:pPr>
            <a:endParaRPr lang="en-US" altLang="zh-CN" sz="1600" dirty="0"/>
          </a:p>
          <a:p>
            <a:r>
              <a:rPr lang="zh-CN" altLang="en-US" dirty="0"/>
              <a:t>需求实现：</a:t>
            </a:r>
            <a:endParaRPr lang="en-US" altLang="zh-CN" dirty="0"/>
          </a:p>
          <a:p>
            <a:pPr marL="285750" indent="-285750">
              <a:buFont typeface="Arial" panose="020B0604020202020204" pitchFamily="34" charset="0"/>
              <a:buChar char="•"/>
            </a:pPr>
            <a:r>
              <a:rPr lang="zh-CN" altLang="en-US" sz="1600" dirty="0"/>
              <a:t>这个需求是在现有模块的基础上进行优化，所以主要的工作就是修改系统内主机的主机组信息， 并保证其他模块依然按预期稳定运行。</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p:txBody>
      </p:sp>
      <p:pic>
        <p:nvPicPr>
          <p:cNvPr id="7" name="图片 6">
            <a:extLst>
              <a:ext uri="{FF2B5EF4-FFF2-40B4-BE49-F238E27FC236}">
                <a16:creationId xmlns:a16="http://schemas.microsoft.com/office/drawing/2014/main" id="{DFCF71B6-A6DD-4AFC-42C2-2F53E9424F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979" y="3976563"/>
            <a:ext cx="7813964" cy="2480318"/>
          </a:xfrm>
          <a:prstGeom prst="rect">
            <a:avLst/>
          </a:prstGeom>
        </p:spPr>
      </p:pic>
    </p:spTree>
    <p:extLst>
      <p:ext uri="{BB962C8B-B14F-4D97-AF65-F5344CB8AC3E}">
        <p14:creationId xmlns:p14="http://schemas.microsoft.com/office/powerpoint/2010/main" val="3002237547"/>
      </p:ext>
    </p:extLst>
  </p:cSld>
  <p:clrMapOvr>
    <a:masterClrMapping/>
  </p:clrMapOvr>
</p:sld>
</file>

<file path=ppt/theme/theme1.xml><?xml version="1.0" encoding="utf-8"?>
<a:theme xmlns:a="http://schemas.openxmlformats.org/drawingml/2006/main" name="Office 主题​​">
  <a:themeElements>
    <a:clrScheme name="山石网科">
      <a:dk1>
        <a:srgbClr val="000000"/>
      </a:dk1>
      <a:lt1>
        <a:srgbClr val="FFFFFF"/>
      </a:lt1>
      <a:dk2>
        <a:srgbClr val="768395"/>
      </a:dk2>
      <a:lt2>
        <a:srgbClr val="F0F0F0"/>
      </a:lt2>
      <a:accent1>
        <a:srgbClr val="FFC744"/>
      </a:accent1>
      <a:accent2>
        <a:srgbClr val="556CCC"/>
      </a:accent2>
      <a:accent3>
        <a:srgbClr val="F36632"/>
      </a:accent3>
      <a:accent4>
        <a:srgbClr val="55B6D9"/>
      </a:accent4>
      <a:accent5>
        <a:srgbClr val="7A88A0"/>
      </a:accent5>
      <a:accent6>
        <a:srgbClr val="ACB4BA"/>
      </a:accent6>
      <a:hlink>
        <a:srgbClr val="FFC744"/>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1411</TotalTime>
  <Words>1488</Words>
  <Application>Microsoft Office PowerPoint</Application>
  <PresentationFormat>宽屏</PresentationFormat>
  <Paragraphs>226</Paragraphs>
  <Slides>17</Slides>
  <Notes>13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 Unicode MS</vt:lpstr>
      <vt:lpstr>楷体</vt:lpstr>
      <vt:lpstr>思源黑体 CN Bold</vt:lpstr>
      <vt:lpstr>思源黑体 CN ExtraLight</vt:lpstr>
      <vt:lpstr>思源黑体 CN Medium</vt:lpstr>
      <vt:lpstr>思源黑体 CN Normal</vt:lpstr>
      <vt:lpstr>微软雅黑</vt:lpstr>
      <vt:lpstr>Arial</vt:lpstr>
      <vt:lpstr>Impact</vt:lpstr>
      <vt:lpstr>Open Sans Light</vt:lpstr>
      <vt:lpstr>Times New Roman</vt:lpstr>
      <vt:lpstr>Wingdings</vt:lpstr>
      <vt:lpstr>等线</vt:lpstr>
      <vt:lpstr>Office 主题​​</vt:lpstr>
      <vt:lpstr>PowerPoint 演示文稿</vt:lpstr>
      <vt:lpstr>PowerPoint 演示文稿</vt:lpstr>
      <vt:lpstr>PowerPoint 演示文稿</vt:lpstr>
      <vt:lpstr>个人简介-- 吴永健</vt:lpstr>
      <vt:lpstr>PowerPoint 演示文稿</vt:lpstr>
      <vt:lpstr>个人成长汇报-技能学习</vt:lpstr>
      <vt:lpstr>个人成长汇报-技能学习</vt:lpstr>
      <vt:lpstr>个人成长汇报-技能学习</vt:lpstr>
      <vt:lpstr>个人成长汇报  -  目前工作内容</vt:lpstr>
      <vt:lpstr>个人成长汇报-工作感悟</vt:lpstr>
      <vt:lpstr>PowerPoint 演示文稿</vt:lpstr>
      <vt:lpstr>自我总结</vt:lpstr>
      <vt:lpstr>自我总结</vt:lpstr>
      <vt:lpstr>PowerPoint 演示文稿</vt:lpstr>
      <vt:lpstr>未来展望</vt:lpstr>
      <vt:lpstr>未来展望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Driver Liu</dc:creator>
  <cp:lastModifiedBy>YongJian Wu(吴永健)</cp:lastModifiedBy>
  <cp:revision>976</cp:revision>
  <dcterms:created xsi:type="dcterms:W3CDTF">2017-02-03T03:01:00Z</dcterms:created>
  <dcterms:modified xsi:type="dcterms:W3CDTF">2022-12-08T10:23:03Z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6F287DDE1E0045289C116BD72DF0C18E</vt:lpwstr>
  </property>
  <property fmtid="{D5CDD505-2E9C-101B-9397-08002B2CF9AE}" pid="3" name="KSOProductBuildVer">
    <vt:lpwstr>2052-11.1.0.11115</vt:lpwstr>
  </property>
</Properties>
</file>